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Bahiana" panose="020B0604020202020204" charset="0"/>
      <p:regular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Impact" panose="020B0806030902050204" pitchFamily="34" charset="0"/>
      <p:regular r:id="rId25"/>
    </p:embeddedFont>
    <p:embeddedFont>
      <p:font typeface="Inter" panose="020B0604020202020204" charset="0"/>
      <p:regular r:id="rId26"/>
      <p:bold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Roboto Slab" panose="020B0604020202020204" charset="0"/>
      <p:regular r:id="rId32"/>
      <p:bold r:id="rId33"/>
    </p:embeddedFont>
    <p:embeddedFont>
      <p:font typeface="Roboto Slab Regular" panose="020B0604020202020204" charset="0"/>
      <p:regular r:id="rId34"/>
      <p:bold r:id="rId35"/>
    </p:embeddedFont>
    <p:embeddedFont>
      <p:font typeface="Saira Semi Condensed" panose="020B0604020202020204" charset="0"/>
      <p:regular r:id="rId36"/>
      <p:bold r:id="rId37"/>
    </p:embeddedFont>
    <p:embeddedFont>
      <p:font typeface="Saira SemiCondensed Medium" panose="020B0604020202020204" charset="0"/>
      <p:regular r:id="rId38"/>
      <p:bold r:id="rId39"/>
    </p:embeddedFont>
    <p:embeddedFont>
      <p:font typeface="Saira SemiCondensed SemiBold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74107f613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74107f613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865cb5447d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865cb5447d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865cb5447d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865cb5447d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88395a4d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88395a4d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88395a4d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88395a4db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6558db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6558db5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86558db5b4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86558db5b4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74a1f1b7b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74a1f1b7b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86558db5b4_1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9" name="Google Shape;2059;g86558db5b4_1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874107f613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874107f613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874107f613_2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8" name="Google Shape;2098;g874107f613_2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86558db5b4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86558db5b4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8729810d5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8729810d5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88395a4d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88395a4d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hasCustomPrompt="1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2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3" hasCustomPrompt="1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23" name="Google Shape;123;p20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124" name="Google Shape;124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" name="Google Shape;1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>
            <a:off x="2" y="-1"/>
            <a:ext cx="6095486" cy="5180551"/>
            <a:chOff x="2" y="-1"/>
            <a:chExt cx="6095486" cy="5180551"/>
          </a:xfrm>
        </p:grpSpPr>
        <p:sp>
          <p:nvSpPr>
            <p:cNvPr id="28" name="Google Shape;28;p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Google Shape;30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 rotWithShape="1">
            <a:blip r:embed="rId5">
              <a:alphaModFix/>
            </a:blip>
            <a:srcRect l="48250" b="42676"/>
            <a:stretch/>
          </p:blipFill>
          <p:spPr>
            <a:xfrm rot="10800000" flipH="1">
              <a:off x="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subTitle" idx="1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2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3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4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5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6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7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8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 rot="10800000">
            <a:off x="6818323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0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 rot="10800000" flipH="1">
            <a:off x="-2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1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1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5810139" y="1486301"/>
            <a:ext cx="1972500" cy="1972500"/>
            <a:chOff x="4729214" y="1"/>
            <a:chExt cx="1972500" cy="1972500"/>
          </a:xfrm>
        </p:grpSpPr>
        <p:sp>
          <p:nvSpPr>
            <p:cNvPr id="162" name="Google Shape;162;p25"/>
            <p:cNvSpPr/>
            <p:nvPr/>
          </p:nvSpPr>
          <p:spPr>
            <a:xfrm rot="10800000">
              <a:off x="4729214" y="1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3" name="Google Shape;16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5"/>
          <p:cNvGrpSpPr/>
          <p:nvPr/>
        </p:nvGrpSpPr>
        <p:grpSpPr>
          <a:xfrm>
            <a:off x="372465" y="4263203"/>
            <a:ext cx="566839" cy="566839"/>
            <a:chOff x="7209025" y="4105250"/>
            <a:chExt cx="1039500" cy="1039500"/>
          </a:xfrm>
        </p:grpSpPr>
        <p:sp>
          <p:nvSpPr>
            <p:cNvPr id="165" name="Google Shape;165;p25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5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/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/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/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4520425" y="-1"/>
            <a:ext cx="4623100" cy="5020201"/>
            <a:chOff x="4520425" y="-1"/>
            <a:chExt cx="4623100" cy="5020201"/>
          </a:xfrm>
        </p:grpSpPr>
        <p:sp>
          <p:nvSpPr>
            <p:cNvPr id="35" name="Google Shape;35;p4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4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2"/>
          <p:cNvGrpSpPr/>
          <p:nvPr/>
        </p:nvGrpSpPr>
        <p:grpSpPr>
          <a:xfrm>
            <a:off x="463" y="-1"/>
            <a:ext cx="9143062" cy="5431201"/>
            <a:chOff x="463" y="-1"/>
            <a:chExt cx="9143062" cy="5431201"/>
          </a:xfrm>
        </p:grpSpPr>
        <p:sp>
          <p:nvSpPr>
            <p:cNvPr id="196" name="Google Shape;196;p3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529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529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352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470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" name="Google Shape;200;p32"/>
            <p:cNvPicPr preferRelativeResize="0"/>
            <p:nvPr/>
          </p:nvPicPr>
          <p:blipFill rotWithShape="1">
            <a:blip r:embed="rId3">
              <a:alphaModFix/>
            </a:blip>
            <a:srcRect l="48250" b="42675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3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529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3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16" name="Google Shape;216;p34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217" name="Google Shape;217;p34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5882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4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352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" name="Google Shape;219;p34"/>
            <p:cNvPicPr preferRelativeResize="0"/>
            <p:nvPr/>
          </p:nvPicPr>
          <p:blipFill rotWithShape="1">
            <a:blip r:embed="rId3">
              <a:alphaModFix/>
            </a:blip>
            <a:srcRect l="48250" b="42675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subTitle" idx="1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subTitle" idx="2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3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subTitle" idx="4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title" idx="8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title" idx="9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title" idx="13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title" idx="14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4" name="Google Shape;254;p41"/>
          <p:cNvSpPr txBox="1">
            <a:spLocks noGrp="1"/>
          </p:cNvSpPr>
          <p:nvPr>
            <p:ph type="subTitle" idx="1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1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5882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1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352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l="48250" b="42675"/>
          <a:stretch/>
        </p:blipFill>
        <p:spPr>
          <a:xfrm>
            <a:off x="2" y="1098474"/>
            <a:ext cx="3659323" cy="4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252" y="254549"/>
            <a:ext cx="696975" cy="6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42"/>
          <p:cNvGrpSpPr/>
          <p:nvPr/>
        </p:nvGrpSpPr>
        <p:grpSpPr>
          <a:xfrm>
            <a:off x="4520425" y="-1"/>
            <a:ext cx="4623100" cy="5020201"/>
            <a:chOff x="4520425" y="-1"/>
            <a:chExt cx="4623100" cy="5020201"/>
          </a:xfrm>
        </p:grpSpPr>
        <p:sp>
          <p:nvSpPr>
            <p:cNvPr id="261" name="Google Shape;261;p42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529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2" name="Google Shape;262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42"/>
            <p:cNvPicPr preferRelativeResize="0"/>
            <p:nvPr/>
          </p:nvPicPr>
          <p:blipFill rotWithShape="1">
            <a:blip r:embed="rId4">
              <a:alphaModFix/>
            </a:blip>
            <a:srcRect l="48250" b="42675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1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3"/>
          <p:cNvSpPr txBox="1">
            <a:spLocks noGrp="1"/>
          </p:cNvSpPr>
          <p:nvPr>
            <p:ph type="subTitle" idx="1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title" idx="2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grpSp>
        <p:nvGrpSpPr>
          <p:cNvPr id="270" name="Google Shape;270;p43"/>
          <p:cNvGrpSpPr/>
          <p:nvPr/>
        </p:nvGrpSpPr>
        <p:grpSpPr>
          <a:xfrm>
            <a:off x="2" y="-1"/>
            <a:ext cx="6095486" cy="5180551"/>
            <a:chOff x="2" y="-1"/>
            <a:chExt cx="6095486" cy="5180551"/>
          </a:xfrm>
        </p:grpSpPr>
        <p:sp>
          <p:nvSpPr>
            <p:cNvPr id="271" name="Google Shape;271;p4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529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3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470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43"/>
            <p:cNvPicPr preferRelativeResize="0"/>
            <p:nvPr/>
          </p:nvPicPr>
          <p:blipFill rotWithShape="1">
            <a:blip r:embed="rId5">
              <a:alphaModFix/>
            </a:blip>
            <a:srcRect l="48250" b="42675"/>
            <a:stretch/>
          </p:blipFill>
          <p:spPr>
            <a:xfrm rot="10800000" flipH="1">
              <a:off x="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title" idx="2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85" name="Google Shape;285;p46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529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 rotWithShape="1">
          <a:blip r:embed="rId5">
            <a:alphaModFix/>
          </a:blip>
          <a:srcRect l="48250" b="42675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352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292" name="Google Shape;292;p47"/>
          <p:cNvPicPr preferRelativeResize="0"/>
          <p:nvPr/>
        </p:nvPicPr>
        <p:blipFill rotWithShape="1">
          <a:blip r:embed="rId3">
            <a:alphaModFix/>
          </a:blip>
          <a:srcRect l="48250" b="42675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>
            <a:spLocks noGrp="1"/>
          </p:cNvSpPr>
          <p:nvPr>
            <p:ph type="subTitle" idx="1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8"/>
          <p:cNvSpPr txBox="1">
            <a:spLocks noGrp="1"/>
          </p:cNvSpPr>
          <p:nvPr>
            <p:ph type="title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subTitle" idx="2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title" idx="3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9"/>
          <p:cNvSpPr txBox="1">
            <a:spLocks noGrp="1"/>
          </p:cNvSpPr>
          <p:nvPr>
            <p:ph type="title" hasCustomPrompt="1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>
            <a:spLocks noGrp="1"/>
          </p:cNvSpPr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50"/>
          <p:cNvSpPr txBox="1">
            <a:spLocks noGrp="1"/>
          </p:cNvSpPr>
          <p:nvPr>
            <p:ph type="subTitle" idx="1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50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grpSp>
        <p:nvGrpSpPr>
          <p:cNvPr id="305" name="Google Shape;305;p50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306" name="Google Shape;306;p5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529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529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" name="Google Shape;310;p50"/>
          <p:cNvPicPr preferRelativeResize="0"/>
          <p:nvPr/>
        </p:nvPicPr>
        <p:blipFill rotWithShape="1">
          <a:blip r:embed="rId5">
            <a:alphaModFix/>
          </a:blip>
          <a:srcRect l="48250" b="42675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l="48250" b="42675"/>
          <a:stretch/>
        </p:blipFill>
        <p:spPr>
          <a:xfrm>
            <a:off x="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 txBox="1">
            <a:spLocks noGrp="1"/>
          </p:cNvSpPr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52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52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52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52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52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52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>
            <a:spLocks noGrp="1"/>
          </p:cNvSpPr>
          <p:nvPr>
            <p:ph type="subTitle" idx="1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subTitle" idx="2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325" name="Google Shape;325;p53"/>
          <p:cNvSpPr txBox="1">
            <a:spLocks noGrp="1"/>
          </p:cNvSpPr>
          <p:nvPr>
            <p:ph type="subTitle" idx="3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53"/>
          <p:cNvSpPr txBox="1">
            <a:spLocks noGrp="1"/>
          </p:cNvSpPr>
          <p:nvPr>
            <p:ph type="subTitle" idx="4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53"/>
          <p:cNvSpPr txBox="1">
            <a:spLocks noGrp="1"/>
          </p:cNvSpPr>
          <p:nvPr>
            <p:ph type="subTitle" idx="5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328" name="Google Shape;328;p53"/>
          <p:cNvSpPr txBox="1">
            <a:spLocks noGrp="1"/>
          </p:cNvSpPr>
          <p:nvPr>
            <p:ph type="subTitle" idx="6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329" name="Google Shape;329;p53"/>
          <p:cNvSpPr txBox="1">
            <a:spLocks noGrp="1"/>
          </p:cNvSpPr>
          <p:nvPr>
            <p:ph type="subTitle" idx="7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53"/>
          <p:cNvSpPr txBox="1">
            <a:spLocks noGrp="1"/>
          </p:cNvSpPr>
          <p:nvPr>
            <p:ph type="subTitle" idx="8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334" name="Google Shape;334;p54"/>
          <p:cNvPicPr preferRelativeResize="0"/>
          <p:nvPr/>
        </p:nvPicPr>
        <p:blipFill rotWithShape="1">
          <a:blip r:embed="rId3">
            <a:alphaModFix/>
          </a:blip>
          <a:srcRect l="48250" b="42675"/>
          <a:stretch/>
        </p:blipFill>
        <p:spPr>
          <a:xfrm flipH="1">
            <a:off x="7567925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/>
          <p:cNvPicPr preferRelativeResize="0"/>
          <p:nvPr/>
        </p:nvPicPr>
        <p:blipFill rotWithShape="1">
          <a:blip r:embed="rId3">
            <a:alphaModFix/>
          </a:blip>
          <a:srcRect l="48250" b="42675"/>
          <a:stretch/>
        </p:blipFill>
        <p:spPr>
          <a:xfrm rot="10800000">
            <a:off x="6818323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55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55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340" name="Google Shape;340;p55"/>
          <p:cNvPicPr preferRelativeResize="0"/>
          <p:nvPr/>
        </p:nvPicPr>
        <p:blipFill rotWithShape="1">
          <a:blip r:embed="rId3">
            <a:alphaModFix/>
          </a:blip>
          <a:srcRect l="48250" b="42675"/>
          <a:stretch/>
        </p:blipFill>
        <p:spPr>
          <a:xfrm>
            <a:off x="0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6"/>
          <p:cNvPicPr preferRelativeResize="0"/>
          <p:nvPr/>
        </p:nvPicPr>
        <p:blipFill rotWithShape="1">
          <a:blip r:embed="rId3">
            <a:alphaModFix/>
          </a:blip>
          <a:srcRect l="48250" b="42675"/>
          <a:stretch/>
        </p:blipFill>
        <p:spPr>
          <a:xfrm rot="10800000" flipH="1">
            <a:off x="-2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6"/>
          <p:cNvSpPr txBox="1">
            <a:spLocks noGrp="1"/>
          </p:cNvSpPr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6"/>
          <p:cNvSpPr txBox="1">
            <a:spLocks noGrp="1"/>
          </p:cNvSpPr>
          <p:nvPr>
            <p:ph type="subTitle" idx="1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6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>
            <a:spLocks noGrp="1"/>
          </p:cNvSpPr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57"/>
          <p:cNvSpPr txBox="1">
            <a:spLocks noGrp="1"/>
          </p:cNvSpPr>
          <p:nvPr>
            <p:ph type="subTitle" idx="1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349" name="Google Shape;349;p57"/>
          <p:cNvGrpSpPr/>
          <p:nvPr/>
        </p:nvGrpSpPr>
        <p:grpSpPr>
          <a:xfrm>
            <a:off x="5810139" y="1486301"/>
            <a:ext cx="1972500" cy="1972500"/>
            <a:chOff x="4729214" y="1"/>
            <a:chExt cx="1972500" cy="1972500"/>
          </a:xfrm>
        </p:grpSpPr>
        <p:sp>
          <p:nvSpPr>
            <p:cNvPr id="350" name="Google Shape;350;p57"/>
            <p:cNvSpPr/>
            <p:nvPr/>
          </p:nvSpPr>
          <p:spPr>
            <a:xfrm rot="10800000">
              <a:off x="4729214" y="1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470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1" name="Google Shape;351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57"/>
          <p:cNvGrpSpPr/>
          <p:nvPr/>
        </p:nvGrpSpPr>
        <p:grpSpPr>
          <a:xfrm>
            <a:off x="372465" y="4263203"/>
            <a:ext cx="566839" cy="566839"/>
            <a:chOff x="7209025" y="4105250"/>
            <a:chExt cx="1039500" cy="1039500"/>
          </a:xfrm>
        </p:grpSpPr>
        <p:sp>
          <p:nvSpPr>
            <p:cNvPr id="353" name="Google Shape;353;p57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352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4" name="Google Shape;354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57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529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58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359" name="Google Shape;359;p58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352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0" name="Google Shape;360;p58"/>
            <p:cNvPicPr preferRelativeResize="0"/>
            <p:nvPr/>
          </p:nvPicPr>
          <p:blipFill rotWithShape="1">
            <a:blip r:embed="rId3">
              <a:alphaModFix/>
            </a:blip>
            <a:srcRect l="48250" b="42675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58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529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58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367" name="Google Shape;367;p58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8" name="Google Shape;368;p58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/>
              </a:rPr>
              <a:t>Slidesgo</a:t>
            </a:r>
            <a:r>
              <a:rPr lang="en" sz="10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/>
              </a:rPr>
              <a:t>Flaticon</a:t>
            </a:r>
            <a:r>
              <a:rPr lang="en" sz="10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/>
              </a:rPr>
              <a:t>Freepik</a:t>
            </a:r>
            <a:endParaRPr sz="1000" b="0" i="0" u="none" strike="noStrike" cap="non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2" y="1098474"/>
            <a:ext cx="3659323" cy="4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252" y="254549"/>
            <a:ext cx="696975" cy="6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 flipH="1">
            <a:off x="7567925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9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gif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>
            <a:spLocks noGrp="1"/>
          </p:cNvSpPr>
          <p:nvPr>
            <p:ph type="ctrTitle" idx="4294967295"/>
          </p:nvPr>
        </p:nvSpPr>
        <p:spPr>
          <a:xfrm flipH="1">
            <a:off x="875925" y="402525"/>
            <a:ext cx="7065000" cy="32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rPr>
              <a:t>Buscador semántico de artículos científicos (BSAC)-COVID-19</a:t>
            </a:r>
            <a:endParaRPr sz="5600">
              <a:latin typeface="Saira SemiCondensed SemiBold"/>
              <a:ea typeface="Saira SemiCondensed SemiBold"/>
              <a:cs typeface="Saira SemiCondensed SemiBold"/>
              <a:sym typeface="Saira SemiCondensed SemiBold"/>
            </a:endParaRPr>
          </a:p>
        </p:txBody>
      </p:sp>
      <p:grpSp>
        <p:nvGrpSpPr>
          <p:cNvPr id="374" name="Google Shape;374;p59"/>
          <p:cNvGrpSpPr/>
          <p:nvPr/>
        </p:nvGrpSpPr>
        <p:grpSpPr>
          <a:xfrm flipH="1">
            <a:off x="876054" y="282642"/>
            <a:ext cx="7095387" cy="2990743"/>
            <a:chOff x="439473" y="1811648"/>
            <a:chExt cx="4206917" cy="1744178"/>
          </a:xfrm>
        </p:grpSpPr>
        <p:sp>
          <p:nvSpPr>
            <p:cNvPr id="375" name="Google Shape;375;p59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9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7" name="Google Shape;377;p59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6575" y="3795775"/>
            <a:ext cx="1334351" cy="126165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9"/>
          <p:cNvSpPr/>
          <p:nvPr/>
        </p:nvSpPr>
        <p:spPr>
          <a:xfrm>
            <a:off x="5119829" y="4899367"/>
            <a:ext cx="334129" cy="148496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9"/>
          <p:cNvSpPr/>
          <p:nvPr/>
        </p:nvSpPr>
        <p:spPr>
          <a:xfrm>
            <a:off x="5624074" y="3763302"/>
            <a:ext cx="166445" cy="44161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9"/>
          <p:cNvSpPr/>
          <p:nvPr/>
        </p:nvSpPr>
        <p:spPr>
          <a:xfrm>
            <a:off x="5660363" y="3807578"/>
            <a:ext cx="93858" cy="31703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9"/>
          <p:cNvSpPr/>
          <p:nvPr/>
        </p:nvSpPr>
        <p:spPr>
          <a:xfrm>
            <a:off x="5687261" y="3848281"/>
            <a:ext cx="46934" cy="34151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9"/>
          <p:cNvSpPr/>
          <p:nvPr/>
        </p:nvSpPr>
        <p:spPr>
          <a:xfrm>
            <a:off x="5586537" y="3717160"/>
            <a:ext cx="241528" cy="56885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9"/>
          <p:cNvSpPr/>
          <p:nvPr/>
        </p:nvSpPr>
        <p:spPr>
          <a:xfrm>
            <a:off x="4110700" y="3654722"/>
            <a:ext cx="1412206" cy="1377793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9"/>
          <p:cNvSpPr/>
          <p:nvPr/>
        </p:nvSpPr>
        <p:spPr>
          <a:xfrm>
            <a:off x="4218310" y="4264046"/>
            <a:ext cx="384187" cy="325106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9"/>
          <p:cNvSpPr/>
          <p:nvPr/>
        </p:nvSpPr>
        <p:spPr>
          <a:xfrm>
            <a:off x="4880836" y="4287387"/>
            <a:ext cx="10" cy="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9"/>
          <p:cNvSpPr/>
          <p:nvPr/>
        </p:nvSpPr>
        <p:spPr>
          <a:xfrm>
            <a:off x="4625584" y="4227880"/>
            <a:ext cx="274068" cy="229331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9"/>
          <p:cNvSpPr/>
          <p:nvPr/>
        </p:nvSpPr>
        <p:spPr>
          <a:xfrm>
            <a:off x="3577052" y="4025936"/>
            <a:ext cx="174580" cy="147438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9"/>
          <p:cNvSpPr/>
          <p:nvPr/>
        </p:nvSpPr>
        <p:spPr>
          <a:xfrm>
            <a:off x="3762859" y="4010030"/>
            <a:ext cx="123274" cy="103419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9"/>
          <p:cNvSpPr/>
          <p:nvPr/>
        </p:nvSpPr>
        <p:spPr>
          <a:xfrm>
            <a:off x="5019724" y="4024345"/>
            <a:ext cx="404210" cy="1326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9"/>
          <p:cNvSpPr/>
          <p:nvPr/>
        </p:nvSpPr>
        <p:spPr>
          <a:xfrm>
            <a:off x="5019724" y="4069954"/>
            <a:ext cx="404210" cy="1326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9"/>
          <p:cNvSpPr/>
          <p:nvPr/>
        </p:nvSpPr>
        <p:spPr>
          <a:xfrm>
            <a:off x="5019724" y="4115562"/>
            <a:ext cx="404210" cy="1326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9"/>
          <p:cNvSpPr/>
          <p:nvPr/>
        </p:nvSpPr>
        <p:spPr>
          <a:xfrm>
            <a:off x="5019724" y="4207304"/>
            <a:ext cx="404210" cy="1326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9"/>
          <p:cNvSpPr/>
          <p:nvPr/>
        </p:nvSpPr>
        <p:spPr>
          <a:xfrm>
            <a:off x="5019724" y="4252912"/>
            <a:ext cx="404210" cy="1326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9"/>
          <p:cNvSpPr/>
          <p:nvPr/>
        </p:nvSpPr>
        <p:spPr>
          <a:xfrm>
            <a:off x="5019724" y="4344129"/>
            <a:ext cx="404210" cy="1326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9"/>
          <p:cNvSpPr/>
          <p:nvPr/>
        </p:nvSpPr>
        <p:spPr>
          <a:xfrm>
            <a:off x="5019724" y="4389738"/>
            <a:ext cx="404210" cy="1326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9"/>
          <p:cNvSpPr/>
          <p:nvPr/>
        </p:nvSpPr>
        <p:spPr>
          <a:xfrm>
            <a:off x="5019724" y="4480946"/>
            <a:ext cx="404210" cy="1326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9"/>
          <p:cNvSpPr/>
          <p:nvPr/>
        </p:nvSpPr>
        <p:spPr>
          <a:xfrm>
            <a:off x="4227073" y="4024345"/>
            <a:ext cx="698282" cy="13266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9"/>
          <p:cNvSpPr/>
          <p:nvPr/>
        </p:nvSpPr>
        <p:spPr>
          <a:xfrm>
            <a:off x="4227073" y="4069954"/>
            <a:ext cx="698282" cy="13266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9"/>
          <p:cNvSpPr/>
          <p:nvPr/>
        </p:nvSpPr>
        <p:spPr>
          <a:xfrm>
            <a:off x="4227073" y="4161695"/>
            <a:ext cx="469900" cy="13274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9"/>
          <p:cNvSpPr/>
          <p:nvPr/>
        </p:nvSpPr>
        <p:spPr>
          <a:xfrm>
            <a:off x="5066643" y="3932071"/>
            <a:ext cx="287204" cy="39789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9"/>
          <p:cNvSpPr/>
          <p:nvPr/>
        </p:nvSpPr>
        <p:spPr>
          <a:xfrm>
            <a:off x="4432901" y="3932071"/>
            <a:ext cx="286576" cy="39789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9"/>
          <p:cNvSpPr/>
          <p:nvPr/>
        </p:nvSpPr>
        <p:spPr>
          <a:xfrm>
            <a:off x="3572671" y="4378596"/>
            <a:ext cx="300969" cy="51654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9"/>
          <p:cNvSpPr/>
          <p:nvPr/>
        </p:nvSpPr>
        <p:spPr>
          <a:xfrm>
            <a:off x="3707807" y="4742922"/>
            <a:ext cx="31293" cy="132590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9"/>
          <p:cNvSpPr/>
          <p:nvPr/>
        </p:nvSpPr>
        <p:spPr>
          <a:xfrm>
            <a:off x="4213300" y="3478659"/>
            <a:ext cx="503069" cy="14796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9"/>
          <p:cNvSpPr/>
          <p:nvPr/>
        </p:nvSpPr>
        <p:spPr>
          <a:xfrm>
            <a:off x="5269976" y="3376175"/>
            <a:ext cx="451135" cy="127944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9"/>
          <p:cNvSpPr/>
          <p:nvPr/>
        </p:nvSpPr>
        <p:spPr>
          <a:xfrm>
            <a:off x="3899243" y="4130410"/>
            <a:ext cx="95745" cy="6942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9"/>
          <p:cNvSpPr/>
          <p:nvPr/>
        </p:nvSpPr>
        <p:spPr>
          <a:xfrm>
            <a:off x="5179882" y="3833859"/>
            <a:ext cx="95745" cy="69585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9"/>
          <p:cNvSpPr/>
          <p:nvPr/>
        </p:nvSpPr>
        <p:spPr>
          <a:xfrm>
            <a:off x="5570269" y="4200134"/>
            <a:ext cx="77598" cy="55969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9"/>
          <p:cNvSpPr/>
          <p:nvPr/>
        </p:nvSpPr>
        <p:spPr>
          <a:xfrm>
            <a:off x="4507345" y="4906528"/>
            <a:ext cx="77598" cy="56485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9"/>
          <p:cNvSpPr/>
          <p:nvPr/>
        </p:nvSpPr>
        <p:spPr>
          <a:xfrm>
            <a:off x="5804252" y="3603659"/>
            <a:ext cx="76969" cy="56369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9"/>
          <p:cNvSpPr/>
          <p:nvPr/>
        </p:nvSpPr>
        <p:spPr>
          <a:xfrm>
            <a:off x="4703163" y="4803370"/>
            <a:ext cx="113086" cy="69243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9"/>
          <p:cNvSpPr/>
          <p:nvPr/>
        </p:nvSpPr>
        <p:spPr>
          <a:xfrm>
            <a:off x="3913635" y="4212608"/>
            <a:ext cx="80093" cy="486318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9"/>
          <p:cNvSpPr/>
          <p:nvPr/>
        </p:nvSpPr>
        <p:spPr>
          <a:xfrm>
            <a:off x="5668487" y="3936317"/>
            <a:ext cx="319116" cy="248734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9"/>
          <p:cNvSpPr/>
          <p:nvPr/>
        </p:nvSpPr>
        <p:spPr>
          <a:xfrm>
            <a:off x="3635229" y="3628733"/>
            <a:ext cx="381691" cy="248734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9"/>
          <p:cNvSpPr/>
          <p:nvPr/>
        </p:nvSpPr>
        <p:spPr>
          <a:xfrm>
            <a:off x="5565888" y="4372767"/>
            <a:ext cx="96992" cy="511242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9"/>
          <p:cNvSpPr/>
          <p:nvPr/>
        </p:nvSpPr>
        <p:spPr>
          <a:xfrm>
            <a:off x="5742510" y="4354963"/>
            <a:ext cx="51748" cy="24708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5925625" y="4602391"/>
            <a:ext cx="61947" cy="5887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9"/>
          <p:cNvSpPr/>
          <p:nvPr/>
        </p:nvSpPr>
        <p:spPr>
          <a:xfrm>
            <a:off x="5801118" y="4379612"/>
            <a:ext cx="123274" cy="109298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9"/>
          <p:cNvSpPr/>
          <p:nvPr/>
        </p:nvSpPr>
        <p:spPr>
          <a:xfrm>
            <a:off x="5578403" y="4313901"/>
            <a:ext cx="96167" cy="52505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9"/>
          <p:cNvSpPr/>
          <p:nvPr/>
        </p:nvSpPr>
        <p:spPr>
          <a:xfrm>
            <a:off x="5939427" y="4549813"/>
            <a:ext cx="23118" cy="39331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9"/>
          <p:cNvSpPr/>
          <p:nvPr/>
        </p:nvSpPr>
        <p:spPr>
          <a:xfrm>
            <a:off x="5686632" y="4339649"/>
            <a:ext cx="47563" cy="19869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9"/>
          <p:cNvSpPr/>
          <p:nvPr/>
        </p:nvSpPr>
        <p:spPr>
          <a:xfrm>
            <a:off x="5919269" y="4499216"/>
            <a:ext cx="30133" cy="384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9"/>
          <p:cNvSpPr/>
          <p:nvPr/>
        </p:nvSpPr>
        <p:spPr>
          <a:xfrm>
            <a:off x="3419400" y="4031215"/>
            <a:ext cx="88229" cy="144282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9"/>
          <p:cNvSpPr/>
          <p:nvPr/>
        </p:nvSpPr>
        <p:spPr>
          <a:xfrm>
            <a:off x="3489837" y="4237057"/>
            <a:ext cx="35930" cy="36016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9"/>
          <p:cNvSpPr/>
          <p:nvPr/>
        </p:nvSpPr>
        <p:spPr>
          <a:xfrm>
            <a:off x="3467566" y="4188467"/>
            <a:ext cx="28168" cy="37940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9"/>
          <p:cNvSpPr/>
          <p:nvPr/>
        </p:nvSpPr>
        <p:spPr>
          <a:xfrm>
            <a:off x="3475071" y="3981976"/>
            <a:ext cx="31754" cy="37607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9"/>
          <p:cNvSpPr/>
          <p:nvPr/>
        </p:nvSpPr>
        <p:spPr>
          <a:xfrm>
            <a:off x="3528876" y="3868433"/>
            <a:ext cx="87610" cy="74256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9"/>
          <p:cNvSpPr/>
          <p:nvPr/>
        </p:nvSpPr>
        <p:spPr>
          <a:xfrm>
            <a:off x="3503226" y="3937658"/>
            <a:ext cx="35675" cy="34726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9"/>
          <p:cNvSpPr/>
          <p:nvPr/>
        </p:nvSpPr>
        <p:spPr>
          <a:xfrm>
            <a:off x="3524082" y="4280559"/>
            <a:ext cx="91156" cy="78428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9"/>
          <p:cNvSpPr/>
          <p:nvPr/>
        </p:nvSpPr>
        <p:spPr>
          <a:xfrm>
            <a:off x="3863897" y="4916221"/>
            <a:ext cx="126713" cy="109373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9"/>
          <p:cNvSpPr/>
          <p:nvPr/>
        </p:nvSpPr>
        <p:spPr>
          <a:xfrm>
            <a:off x="4052425" y="5045261"/>
            <a:ext cx="51414" cy="20103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9"/>
          <p:cNvSpPr/>
          <p:nvPr/>
        </p:nvSpPr>
        <p:spPr>
          <a:xfrm>
            <a:off x="3827244" y="4815919"/>
            <a:ext cx="21959" cy="38906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9"/>
          <p:cNvSpPr/>
          <p:nvPr/>
        </p:nvSpPr>
        <p:spPr>
          <a:xfrm>
            <a:off x="3839799" y="4867515"/>
            <a:ext cx="29426" cy="38223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3802901" y="4743455"/>
            <a:ext cx="61947" cy="59400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9"/>
          <p:cNvSpPr/>
          <p:nvPr/>
        </p:nvSpPr>
        <p:spPr>
          <a:xfrm>
            <a:off x="3994681" y="5025550"/>
            <a:ext cx="51601" cy="24433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9"/>
          <p:cNvSpPr/>
          <p:nvPr/>
        </p:nvSpPr>
        <p:spPr>
          <a:xfrm>
            <a:off x="4117586" y="5038840"/>
            <a:ext cx="93239" cy="52505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9"/>
          <p:cNvSpPr/>
          <p:nvPr/>
        </p:nvSpPr>
        <p:spPr>
          <a:xfrm>
            <a:off x="4748205" y="3911919"/>
            <a:ext cx="94497" cy="8009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9"/>
          <p:cNvSpPr/>
          <p:nvPr/>
        </p:nvSpPr>
        <p:spPr>
          <a:xfrm>
            <a:off x="5179882" y="3546001"/>
            <a:ext cx="94487" cy="8009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9"/>
          <p:cNvSpPr/>
          <p:nvPr/>
        </p:nvSpPr>
        <p:spPr>
          <a:xfrm>
            <a:off x="5416370" y="3546001"/>
            <a:ext cx="94487" cy="8009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59"/>
          <p:cNvSpPr/>
          <p:nvPr/>
        </p:nvSpPr>
        <p:spPr>
          <a:xfrm>
            <a:off x="4001224" y="4752998"/>
            <a:ext cx="185840" cy="202591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4040008" y="4786940"/>
            <a:ext cx="110128" cy="13266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>
            <a:off x="4040008" y="4812397"/>
            <a:ext cx="110128" cy="13266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4040008" y="4837845"/>
            <a:ext cx="86981" cy="13274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>
            <a:off x="5824273" y="4169123"/>
            <a:ext cx="157681" cy="148504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9"/>
          <p:cNvSpPr/>
          <p:nvPr/>
        </p:nvSpPr>
        <p:spPr>
          <a:xfrm>
            <a:off x="4751339" y="3395045"/>
            <a:ext cx="206482" cy="149912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9"/>
          <p:cNvSpPr/>
          <p:nvPr/>
        </p:nvSpPr>
        <p:spPr>
          <a:xfrm>
            <a:off x="4810773" y="3422441"/>
            <a:ext cx="40047" cy="78495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9"/>
          <p:cNvSpPr/>
          <p:nvPr/>
        </p:nvSpPr>
        <p:spPr>
          <a:xfrm>
            <a:off x="3755973" y="4185036"/>
            <a:ext cx="67586" cy="57810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9"/>
          <p:cNvSpPr/>
          <p:nvPr/>
        </p:nvSpPr>
        <p:spPr>
          <a:xfrm>
            <a:off x="4003100" y="3843510"/>
            <a:ext cx="59451" cy="50390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59"/>
          <p:cNvSpPr/>
          <p:nvPr/>
        </p:nvSpPr>
        <p:spPr>
          <a:xfrm>
            <a:off x="5814881" y="3434108"/>
            <a:ext cx="58832" cy="50390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9"/>
          <p:cNvSpPr/>
          <p:nvPr/>
        </p:nvSpPr>
        <p:spPr>
          <a:xfrm>
            <a:off x="3755973" y="4278369"/>
            <a:ext cx="67586" cy="57810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9"/>
          <p:cNvSpPr/>
          <p:nvPr/>
        </p:nvSpPr>
        <p:spPr>
          <a:xfrm>
            <a:off x="4272734" y="3839796"/>
            <a:ext cx="67586" cy="57818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4551140" y="3846158"/>
            <a:ext cx="595041" cy="4509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9"/>
          <p:cNvSpPr/>
          <p:nvPr/>
        </p:nvSpPr>
        <p:spPr>
          <a:xfrm>
            <a:off x="3856077" y="3396452"/>
            <a:ext cx="825929" cy="205248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59"/>
          <p:cNvSpPr/>
          <p:nvPr/>
        </p:nvSpPr>
        <p:spPr>
          <a:xfrm>
            <a:off x="5614064" y="3526382"/>
            <a:ext cx="331623" cy="370174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9"/>
          <p:cNvSpPr/>
          <p:nvPr/>
        </p:nvSpPr>
        <p:spPr>
          <a:xfrm>
            <a:off x="3689034" y="3508878"/>
            <a:ext cx="53193" cy="104885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9"/>
          <p:cNvSpPr/>
          <p:nvPr/>
        </p:nvSpPr>
        <p:spPr>
          <a:xfrm>
            <a:off x="4026245" y="4590192"/>
            <a:ext cx="53193" cy="105010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9"/>
          <p:cNvSpPr/>
          <p:nvPr/>
        </p:nvSpPr>
        <p:spPr>
          <a:xfrm>
            <a:off x="3763488" y="3508878"/>
            <a:ext cx="52564" cy="104885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9"/>
          <p:cNvSpPr/>
          <p:nvPr/>
        </p:nvSpPr>
        <p:spPr>
          <a:xfrm>
            <a:off x="4026245" y="4015335"/>
            <a:ext cx="53193" cy="555786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9"/>
          <p:cNvSpPr/>
          <p:nvPr/>
        </p:nvSpPr>
        <p:spPr>
          <a:xfrm>
            <a:off x="5517093" y="4915805"/>
            <a:ext cx="411717" cy="53038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9"/>
          <p:cNvSpPr/>
          <p:nvPr/>
        </p:nvSpPr>
        <p:spPr>
          <a:xfrm>
            <a:off x="4272301" y="4960880"/>
            <a:ext cx="483478" cy="131191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9"/>
          <p:cNvSpPr/>
          <p:nvPr/>
        </p:nvSpPr>
        <p:spPr>
          <a:xfrm>
            <a:off x="3647744" y="4231702"/>
            <a:ext cx="77598" cy="55969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9"/>
          <p:cNvSpPr/>
          <p:nvPr/>
        </p:nvSpPr>
        <p:spPr>
          <a:xfrm>
            <a:off x="3664012" y="3902375"/>
            <a:ext cx="243405" cy="45085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9"/>
          <p:cNvSpPr/>
          <p:nvPr/>
        </p:nvSpPr>
        <p:spPr>
          <a:xfrm>
            <a:off x="5713539" y="4514888"/>
            <a:ext cx="69463" cy="151685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9"/>
          <p:cNvSpPr/>
          <p:nvPr/>
        </p:nvSpPr>
        <p:spPr>
          <a:xfrm>
            <a:off x="5789860" y="4514355"/>
            <a:ext cx="70092" cy="152218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9"/>
          <p:cNvSpPr/>
          <p:nvPr/>
        </p:nvSpPr>
        <p:spPr>
          <a:xfrm>
            <a:off x="5750447" y="4545116"/>
            <a:ext cx="72587" cy="38723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9"/>
          <p:cNvSpPr/>
          <p:nvPr/>
        </p:nvSpPr>
        <p:spPr>
          <a:xfrm>
            <a:off x="5786736" y="4597087"/>
            <a:ext cx="10" cy="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9"/>
          <p:cNvSpPr/>
          <p:nvPr/>
        </p:nvSpPr>
        <p:spPr>
          <a:xfrm>
            <a:off x="5697900" y="4497384"/>
            <a:ext cx="175828" cy="13266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9"/>
          <p:cNvSpPr/>
          <p:nvPr/>
        </p:nvSpPr>
        <p:spPr>
          <a:xfrm>
            <a:off x="5697900" y="4670800"/>
            <a:ext cx="175828" cy="13266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9"/>
          <p:cNvSpPr/>
          <p:nvPr/>
        </p:nvSpPr>
        <p:spPr>
          <a:xfrm>
            <a:off x="4208299" y="4897776"/>
            <a:ext cx="63833" cy="7054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9"/>
          <p:cNvSpPr/>
          <p:nvPr/>
        </p:nvSpPr>
        <p:spPr>
          <a:xfrm>
            <a:off x="4282125" y="4863301"/>
            <a:ext cx="81351" cy="126761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9"/>
          <p:cNvSpPr/>
          <p:nvPr/>
        </p:nvSpPr>
        <p:spPr>
          <a:xfrm>
            <a:off x="5759831" y="4759885"/>
            <a:ext cx="94487" cy="8009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59"/>
          <p:cNvGrpSpPr/>
          <p:nvPr/>
        </p:nvGrpSpPr>
        <p:grpSpPr>
          <a:xfrm>
            <a:off x="8233136" y="3939085"/>
            <a:ext cx="824394" cy="623750"/>
            <a:chOff x="160325" y="221250"/>
            <a:chExt cx="7199950" cy="5116900"/>
          </a:xfrm>
        </p:grpSpPr>
        <p:sp>
          <p:nvSpPr>
            <p:cNvPr id="473" name="Google Shape;473;p59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9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59"/>
          <p:cNvSpPr txBox="1"/>
          <p:nvPr/>
        </p:nvSpPr>
        <p:spPr>
          <a:xfrm>
            <a:off x="8211076" y="4612359"/>
            <a:ext cx="868200" cy="2274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BSAC</a:t>
            </a:r>
            <a:endParaRPr sz="1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68"/>
          <p:cNvSpPr txBox="1">
            <a:spLocks noGrp="1"/>
          </p:cNvSpPr>
          <p:nvPr>
            <p:ph type="title"/>
          </p:nvPr>
        </p:nvSpPr>
        <p:spPr>
          <a:xfrm>
            <a:off x="977150" y="-5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Saira Semi Condensed"/>
                <a:ea typeface="Saira Semi Condensed"/>
                <a:cs typeface="Saira Semi Condensed"/>
                <a:sym typeface="Saira Semi Condensed"/>
              </a:rPr>
              <a:t>¿Por qué elegir nuestra herramienta? </a:t>
            </a:r>
            <a:endParaRPr sz="35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2310" name="Google Shape;2310;p68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8655" y="-11"/>
            <a:ext cx="675346" cy="6299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1" name="Google Shape;2311;p68"/>
          <p:cNvGrpSpPr/>
          <p:nvPr/>
        </p:nvGrpSpPr>
        <p:grpSpPr>
          <a:xfrm>
            <a:off x="1369375" y="921596"/>
            <a:ext cx="6910528" cy="3966717"/>
            <a:chOff x="238125" y="1188750"/>
            <a:chExt cx="7140450" cy="3595321"/>
          </a:xfrm>
        </p:grpSpPr>
        <p:sp>
          <p:nvSpPr>
            <p:cNvPr id="2312" name="Google Shape;2312;p68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76A5AF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Revisión bibliográfica         </a:t>
              </a: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en corto tiempo.</a:t>
              </a: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Ahorro de horas de investigación.</a:t>
              </a: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8"/>
            <p:cNvSpPr/>
            <p:nvPr/>
          </p:nvSpPr>
          <p:spPr>
            <a:xfrm>
              <a:off x="238125" y="2940295"/>
              <a:ext cx="3507025" cy="1843776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0B5394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Facilidad de uso de            la herramienta.</a:t>
              </a: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No se requiere          conocimiento técnico      previo.</a:t>
              </a: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14" name="Google Shape;2314;p68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674EA7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144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91440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Búsqueda de preguntas con semántica, no solo términos. </a:t>
              </a: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91440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Respuestas precisas.</a:t>
              </a: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8"/>
            <p:cNvSpPr/>
            <p:nvPr/>
          </p:nvSpPr>
          <p:spPr>
            <a:xfrm>
              <a:off x="3871546" y="2940295"/>
              <a:ext cx="3507025" cy="1843776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6D9EEB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Obtención de información veraz y confiable.</a:t>
              </a: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Tomar decisiones correctas.</a:t>
              </a:r>
              <a:endParaRPr sz="17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16" name="Google Shape;2316;p68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chemeClr val="dk1"/>
                  </a:solidFill>
                  <a:latin typeface="Saira SemiCondensed SemiBold"/>
                  <a:ea typeface="Saira SemiCondensed SemiBold"/>
                  <a:cs typeface="Saira SemiCondensed SemiBold"/>
                  <a:sym typeface="Saira SemiCondensed SemiBold"/>
                </a:rPr>
                <a:t>BSAC-</a:t>
              </a:r>
              <a:endParaRPr sz="2700">
                <a:solidFill>
                  <a:schemeClr val="dk1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chemeClr val="dk1"/>
                  </a:solidFill>
                  <a:latin typeface="Saira SemiCondensed SemiBold"/>
                  <a:ea typeface="Saira SemiCondensed SemiBold"/>
                  <a:cs typeface="Saira SemiCondensed SemiBold"/>
                  <a:sym typeface="Saira SemiCondensed SemiBold"/>
                </a:rPr>
                <a:t>COVID-19</a:t>
              </a:r>
              <a:endParaRPr/>
            </a:p>
          </p:txBody>
        </p:sp>
      </p:grpSp>
      <p:grpSp>
        <p:nvGrpSpPr>
          <p:cNvPr id="2317" name="Google Shape;2317;p68"/>
          <p:cNvGrpSpPr/>
          <p:nvPr/>
        </p:nvGrpSpPr>
        <p:grpSpPr>
          <a:xfrm>
            <a:off x="4909574" y="1028508"/>
            <a:ext cx="655960" cy="523561"/>
            <a:chOff x="3950316" y="3820307"/>
            <a:chExt cx="369805" cy="353782"/>
          </a:xfrm>
        </p:grpSpPr>
        <p:sp>
          <p:nvSpPr>
            <p:cNvPr id="2318" name="Google Shape;2318;p68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8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8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8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2" name="Google Shape;2322;p68"/>
          <p:cNvGrpSpPr/>
          <p:nvPr/>
        </p:nvGrpSpPr>
        <p:grpSpPr>
          <a:xfrm>
            <a:off x="4043559" y="4030814"/>
            <a:ext cx="610641" cy="572693"/>
            <a:chOff x="4891198" y="2925108"/>
            <a:chExt cx="334634" cy="334634"/>
          </a:xfrm>
        </p:grpSpPr>
        <p:sp>
          <p:nvSpPr>
            <p:cNvPr id="2323" name="Google Shape;2323;p68"/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8"/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8"/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8"/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8"/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8"/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8"/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8"/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68"/>
          <p:cNvGrpSpPr/>
          <p:nvPr/>
        </p:nvGrpSpPr>
        <p:grpSpPr>
          <a:xfrm>
            <a:off x="4088571" y="1034265"/>
            <a:ext cx="654145" cy="512043"/>
            <a:chOff x="4874902" y="3808799"/>
            <a:chExt cx="345615" cy="350835"/>
          </a:xfrm>
        </p:grpSpPr>
        <p:sp>
          <p:nvSpPr>
            <p:cNvPr id="2332" name="Google Shape;2332;p68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8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8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8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8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8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8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8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8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8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8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8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8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8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8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8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8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68"/>
          <p:cNvGrpSpPr/>
          <p:nvPr/>
        </p:nvGrpSpPr>
        <p:grpSpPr>
          <a:xfrm>
            <a:off x="4974048" y="4071043"/>
            <a:ext cx="526814" cy="546960"/>
            <a:chOff x="5216456" y="3725484"/>
            <a:chExt cx="356196" cy="265631"/>
          </a:xfrm>
        </p:grpSpPr>
        <p:sp>
          <p:nvSpPr>
            <p:cNvPr id="2350" name="Google Shape;2350;p6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2" name="Google Shape;2352;p68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10/14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7" name="Google Shape;2357;p69"/>
          <p:cNvGrpSpPr/>
          <p:nvPr/>
        </p:nvGrpSpPr>
        <p:grpSpPr>
          <a:xfrm>
            <a:off x="2063122" y="1199132"/>
            <a:ext cx="4622749" cy="3516311"/>
            <a:chOff x="1801941" y="675959"/>
            <a:chExt cx="5082178" cy="3791580"/>
          </a:xfrm>
        </p:grpSpPr>
        <p:grpSp>
          <p:nvGrpSpPr>
            <p:cNvPr id="2358" name="Google Shape;2358;p69"/>
            <p:cNvGrpSpPr/>
            <p:nvPr/>
          </p:nvGrpSpPr>
          <p:grpSpPr>
            <a:xfrm>
              <a:off x="1801941" y="675959"/>
              <a:ext cx="5082178" cy="3791580"/>
              <a:chOff x="3348603" y="1236445"/>
              <a:chExt cx="754558" cy="695894"/>
            </a:xfrm>
          </p:grpSpPr>
          <p:grpSp>
            <p:nvGrpSpPr>
              <p:cNvPr id="2359" name="Google Shape;2359;p69"/>
              <p:cNvGrpSpPr/>
              <p:nvPr/>
            </p:nvGrpSpPr>
            <p:grpSpPr>
              <a:xfrm>
                <a:off x="3583779" y="1236445"/>
                <a:ext cx="293795" cy="285811"/>
                <a:chOff x="3750225" y="1774000"/>
                <a:chExt cx="149575" cy="145525"/>
              </a:xfrm>
            </p:grpSpPr>
            <p:sp>
              <p:nvSpPr>
                <p:cNvPr id="2360" name="Google Shape;2360;p69"/>
                <p:cNvSpPr/>
                <p:nvPr/>
              </p:nvSpPr>
              <p:spPr>
                <a:xfrm>
                  <a:off x="3750225" y="1774000"/>
                  <a:ext cx="149575" cy="1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3" h="5821" extrusionOk="0">
                      <a:moveTo>
                        <a:pt x="2652" y="1"/>
                      </a:moveTo>
                      <a:cubicBezTo>
                        <a:pt x="1473" y="1"/>
                        <a:pt x="333" y="843"/>
                        <a:pt x="176" y="2200"/>
                      </a:cubicBezTo>
                      <a:cubicBezTo>
                        <a:pt x="1" y="3763"/>
                        <a:pt x="1259" y="4955"/>
                        <a:pt x="2643" y="4955"/>
                      </a:cubicBezTo>
                      <a:cubicBezTo>
                        <a:pt x="3079" y="4955"/>
                        <a:pt x="3528" y="4836"/>
                        <a:pt x="3948" y="4573"/>
                      </a:cubicBezTo>
                      <a:lnTo>
                        <a:pt x="5203" y="5821"/>
                      </a:lnTo>
                      <a:lnTo>
                        <a:pt x="5982" y="5035"/>
                      </a:lnTo>
                      <a:lnTo>
                        <a:pt x="4735" y="3787"/>
                      </a:lnTo>
                      <a:cubicBezTo>
                        <a:pt x="5340" y="2813"/>
                        <a:pt x="5196" y="1544"/>
                        <a:pt x="4388" y="729"/>
                      </a:cubicBezTo>
                      <a:cubicBezTo>
                        <a:pt x="3888" y="228"/>
                        <a:pt x="3265" y="1"/>
                        <a:pt x="2652" y="1"/>
                      </a:cubicBezTo>
                      <a:close/>
                    </a:path>
                  </a:pathLst>
                </a:custGeom>
                <a:solidFill>
                  <a:srgbClr val="45818E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FF"/>
                    </a:highlight>
                  </a:endParaRPr>
                </a:p>
              </p:txBody>
            </p:sp>
            <p:sp>
              <p:nvSpPr>
                <p:cNvPr id="2361" name="Google Shape;2361;p69"/>
                <p:cNvSpPr/>
                <p:nvPr/>
              </p:nvSpPr>
              <p:spPr>
                <a:xfrm>
                  <a:off x="3776075" y="1794931"/>
                  <a:ext cx="82600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3152" extrusionOk="0">
                      <a:moveTo>
                        <a:pt x="1658" y="1"/>
                      </a:moveTo>
                      <a:cubicBezTo>
                        <a:pt x="853" y="1"/>
                        <a:pt x="162" y="612"/>
                        <a:pt x="87" y="1428"/>
                      </a:cubicBezTo>
                      <a:cubicBezTo>
                        <a:pt x="1" y="2294"/>
                        <a:pt x="635" y="3058"/>
                        <a:pt x="1501" y="3145"/>
                      </a:cubicBezTo>
                      <a:cubicBezTo>
                        <a:pt x="1550" y="3149"/>
                        <a:pt x="1598" y="3151"/>
                        <a:pt x="1647" y="3151"/>
                      </a:cubicBezTo>
                      <a:cubicBezTo>
                        <a:pt x="2451" y="3151"/>
                        <a:pt x="3142" y="2540"/>
                        <a:pt x="3217" y="1724"/>
                      </a:cubicBezTo>
                      <a:cubicBezTo>
                        <a:pt x="3304" y="858"/>
                        <a:pt x="2669" y="94"/>
                        <a:pt x="1804" y="7"/>
                      </a:cubicBezTo>
                      <a:cubicBezTo>
                        <a:pt x="1755" y="3"/>
                        <a:pt x="1706" y="1"/>
                        <a:pt x="1658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FF"/>
                    </a:highlight>
                  </a:endParaRPr>
                </a:p>
              </p:txBody>
            </p:sp>
          </p:grpSp>
          <p:grpSp>
            <p:nvGrpSpPr>
              <p:cNvPr id="2362" name="Google Shape;2362;p69"/>
              <p:cNvGrpSpPr/>
              <p:nvPr/>
            </p:nvGrpSpPr>
            <p:grpSpPr>
              <a:xfrm>
                <a:off x="3780836" y="1468036"/>
                <a:ext cx="322325" cy="285958"/>
                <a:chOff x="3850549" y="1891918"/>
                <a:chExt cx="164100" cy="145600"/>
              </a:xfrm>
            </p:grpSpPr>
            <p:sp>
              <p:nvSpPr>
                <p:cNvPr id="2363" name="Google Shape;2363;p69"/>
                <p:cNvSpPr/>
                <p:nvPr/>
              </p:nvSpPr>
              <p:spPr>
                <a:xfrm>
                  <a:off x="3850549" y="1891918"/>
                  <a:ext cx="164100" cy="14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5824" extrusionOk="0">
                      <a:moveTo>
                        <a:pt x="3329" y="0"/>
                      </a:moveTo>
                      <a:cubicBezTo>
                        <a:pt x="1439" y="0"/>
                        <a:pt x="206" y="2117"/>
                        <a:pt x="1255" y="3790"/>
                      </a:cubicBezTo>
                      <a:lnTo>
                        <a:pt x="0" y="5038"/>
                      </a:lnTo>
                      <a:lnTo>
                        <a:pt x="786" y="5824"/>
                      </a:lnTo>
                      <a:lnTo>
                        <a:pt x="2034" y="4569"/>
                      </a:lnTo>
                      <a:cubicBezTo>
                        <a:pt x="2441" y="4823"/>
                        <a:pt x="2897" y="4947"/>
                        <a:pt x="3350" y="4947"/>
                      </a:cubicBezTo>
                      <a:cubicBezTo>
                        <a:pt x="3989" y="4947"/>
                        <a:pt x="4622" y="4700"/>
                        <a:pt x="5099" y="4223"/>
                      </a:cubicBezTo>
                      <a:cubicBezTo>
                        <a:pt x="6563" y="2758"/>
                        <a:pt x="5683" y="248"/>
                        <a:pt x="3628" y="18"/>
                      </a:cubicBezTo>
                      <a:cubicBezTo>
                        <a:pt x="3527" y="6"/>
                        <a:pt x="3427" y="0"/>
                        <a:pt x="3329" y="0"/>
                      </a:cubicBezTo>
                      <a:close/>
                    </a:path>
                  </a:pathLst>
                </a:custGeom>
                <a:solidFill>
                  <a:srgbClr val="674EA7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FF"/>
                    </a:highlight>
                  </a:endParaRPr>
                </a:p>
              </p:txBody>
            </p:sp>
            <p:sp>
              <p:nvSpPr>
                <p:cNvPr id="2364" name="Google Shape;2364;p69"/>
                <p:cNvSpPr/>
                <p:nvPr/>
              </p:nvSpPr>
              <p:spPr>
                <a:xfrm>
                  <a:off x="3887875" y="1912456"/>
                  <a:ext cx="89450" cy="7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3148" extrusionOk="0">
                      <a:moveTo>
                        <a:pt x="1788" y="0"/>
                      </a:moveTo>
                      <a:cubicBezTo>
                        <a:pt x="1172" y="0"/>
                        <a:pt x="587" y="366"/>
                        <a:pt x="332" y="968"/>
                      </a:cubicBezTo>
                      <a:cubicBezTo>
                        <a:pt x="0" y="1769"/>
                        <a:pt x="383" y="2692"/>
                        <a:pt x="1183" y="3024"/>
                      </a:cubicBezTo>
                      <a:cubicBezTo>
                        <a:pt x="1382" y="3108"/>
                        <a:pt x="1588" y="3147"/>
                        <a:pt x="1790" y="3147"/>
                      </a:cubicBezTo>
                      <a:cubicBezTo>
                        <a:pt x="2405" y="3147"/>
                        <a:pt x="2989" y="2782"/>
                        <a:pt x="3239" y="2180"/>
                      </a:cubicBezTo>
                      <a:cubicBezTo>
                        <a:pt x="3578" y="1379"/>
                        <a:pt x="3195" y="456"/>
                        <a:pt x="2395" y="124"/>
                      </a:cubicBezTo>
                      <a:cubicBezTo>
                        <a:pt x="2196" y="40"/>
                        <a:pt x="1990" y="0"/>
                        <a:pt x="1788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FF"/>
                    </a:highlight>
                  </a:endParaRPr>
                </a:p>
              </p:txBody>
            </p:sp>
          </p:grpSp>
          <p:grpSp>
            <p:nvGrpSpPr>
              <p:cNvPr id="2365" name="Google Shape;2365;p69"/>
              <p:cNvGrpSpPr/>
              <p:nvPr/>
            </p:nvGrpSpPr>
            <p:grpSpPr>
              <a:xfrm>
                <a:off x="3545329" y="1646528"/>
                <a:ext cx="293746" cy="285811"/>
                <a:chOff x="3730650" y="1982800"/>
                <a:chExt cx="149550" cy="145525"/>
              </a:xfrm>
            </p:grpSpPr>
            <p:sp>
              <p:nvSpPr>
                <p:cNvPr id="2366" name="Google Shape;2366;p69"/>
                <p:cNvSpPr/>
                <p:nvPr/>
              </p:nvSpPr>
              <p:spPr>
                <a:xfrm>
                  <a:off x="3730650" y="1982800"/>
                  <a:ext cx="149550" cy="1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2" h="5821" extrusionOk="0">
                      <a:moveTo>
                        <a:pt x="786" y="0"/>
                      </a:moveTo>
                      <a:lnTo>
                        <a:pt x="0" y="787"/>
                      </a:lnTo>
                      <a:lnTo>
                        <a:pt x="1255" y="2034"/>
                      </a:lnTo>
                      <a:cubicBezTo>
                        <a:pt x="642" y="3008"/>
                        <a:pt x="786" y="4277"/>
                        <a:pt x="1601" y="5092"/>
                      </a:cubicBezTo>
                      <a:cubicBezTo>
                        <a:pt x="2102" y="5593"/>
                        <a:pt x="2724" y="5821"/>
                        <a:pt x="3335" y="5821"/>
                      </a:cubicBezTo>
                      <a:cubicBezTo>
                        <a:pt x="4512" y="5821"/>
                        <a:pt x="5649" y="4979"/>
                        <a:pt x="5806" y="3621"/>
                      </a:cubicBezTo>
                      <a:cubicBezTo>
                        <a:pt x="5981" y="2058"/>
                        <a:pt x="4723" y="867"/>
                        <a:pt x="3339" y="867"/>
                      </a:cubicBezTo>
                      <a:cubicBezTo>
                        <a:pt x="2903" y="867"/>
                        <a:pt x="2454" y="985"/>
                        <a:pt x="2034" y="1248"/>
                      </a:cubicBezTo>
                      <a:lnTo>
                        <a:pt x="786" y="0"/>
                      </a:lnTo>
                      <a:close/>
                    </a:path>
                  </a:pathLst>
                </a:custGeom>
                <a:solidFill>
                  <a:srgbClr val="6D9EEB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FF"/>
                    </a:highlight>
                  </a:endParaRPr>
                </a:p>
              </p:txBody>
            </p:sp>
            <p:sp>
              <p:nvSpPr>
                <p:cNvPr id="2367" name="Google Shape;2367;p69"/>
                <p:cNvSpPr/>
                <p:nvPr/>
              </p:nvSpPr>
              <p:spPr>
                <a:xfrm>
                  <a:off x="3771925" y="2027231"/>
                  <a:ext cx="865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" h="3150" extrusionOk="0">
                      <a:moveTo>
                        <a:pt x="1740" y="0"/>
                      </a:moveTo>
                      <a:cubicBezTo>
                        <a:pt x="1022" y="0"/>
                        <a:pt x="376" y="485"/>
                        <a:pt x="203" y="1209"/>
                      </a:cubicBezTo>
                      <a:cubicBezTo>
                        <a:pt x="1" y="2060"/>
                        <a:pt x="527" y="2904"/>
                        <a:pt x="1371" y="3106"/>
                      </a:cubicBezTo>
                      <a:cubicBezTo>
                        <a:pt x="1493" y="3135"/>
                        <a:pt x="1615" y="3149"/>
                        <a:pt x="1735" y="3149"/>
                      </a:cubicBezTo>
                      <a:cubicBezTo>
                        <a:pt x="2447" y="3149"/>
                        <a:pt x="3095" y="2660"/>
                        <a:pt x="3268" y="1938"/>
                      </a:cubicBezTo>
                      <a:cubicBezTo>
                        <a:pt x="3463" y="1094"/>
                        <a:pt x="2943" y="243"/>
                        <a:pt x="2099" y="41"/>
                      </a:cubicBezTo>
                      <a:cubicBezTo>
                        <a:pt x="1979" y="13"/>
                        <a:pt x="1858" y="0"/>
                        <a:pt x="1740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FF"/>
                    </a:highlight>
                  </a:endParaRPr>
                </a:p>
              </p:txBody>
            </p:sp>
          </p:grpSp>
          <p:grpSp>
            <p:nvGrpSpPr>
              <p:cNvPr id="2368" name="Google Shape;2368;p69"/>
              <p:cNvGrpSpPr/>
              <p:nvPr/>
            </p:nvGrpSpPr>
            <p:grpSpPr>
              <a:xfrm>
                <a:off x="3348603" y="1415046"/>
                <a:ext cx="294384" cy="284387"/>
                <a:chOff x="3630494" y="1864938"/>
                <a:chExt cx="149875" cy="144800"/>
              </a:xfrm>
            </p:grpSpPr>
            <p:sp>
              <p:nvSpPr>
                <p:cNvPr id="2369" name="Google Shape;2369;p69"/>
                <p:cNvSpPr/>
                <p:nvPr/>
              </p:nvSpPr>
              <p:spPr>
                <a:xfrm>
                  <a:off x="3630494" y="1864938"/>
                  <a:ext cx="149875" cy="14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5" h="5792" extrusionOk="0">
                      <a:moveTo>
                        <a:pt x="5251" y="0"/>
                      </a:moveTo>
                      <a:lnTo>
                        <a:pt x="4025" y="1226"/>
                      </a:lnTo>
                      <a:cubicBezTo>
                        <a:pt x="3619" y="974"/>
                        <a:pt x="3165" y="852"/>
                        <a:pt x="2716" y="852"/>
                      </a:cubicBezTo>
                      <a:cubicBezTo>
                        <a:pt x="1986" y="852"/>
                        <a:pt x="1267" y="1174"/>
                        <a:pt x="780" y="1782"/>
                      </a:cubicBezTo>
                      <a:cubicBezTo>
                        <a:pt x="1" y="2770"/>
                        <a:pt x="80" y="4183"/>
                        <a:pt x="967" y="5070"/>
                      </a:cubicBezTo>
                      <a:cubicBezTo>
                        <a:pt x="1449" y="5548"/>
                        <a:pt x="2082" y="5792"/>
                        <a:pt x="2716" y="5792"/>
                      </a:cubicBezTo>
                      <a:cubicBezTo>
                        <a:pt x="3259" y="5792"/>
                        <a:pt x="3804" y="5613"/>
                        <a:pt x="4256" y="5251"/>
                      </a:cubicBezTo>
                      <a:cubicBezTo>
                        <a:pt x="5237" y="4472"/>
                        <a:pt x="5475" y="3073"/>
                        <a:pt x="4811" y="2012"/>
                      </a:cubicBezTo>
                      <a:lnTo>
                        <a:pt x="5994" y="822"/>
                      </a:lnTo>
                      <a:cubicBezTo>
                        <a:pt x="5872" y="736"/>
                        <a:pt x="5756" y="642"/>
                        <a:pt x="5655" y="541"/>
                      </a:cubicBezTo>
                      <a:cubicBezTo>
                        <a:pt x="5497" y="382"/>
                        <a:pt x="5360" y="202"/>
                        <a:pt x="5251" y="0"/>
                      </a:cubicBezTo>
                      <a:close/>
                    </a:path>
                  </a:pathLst>
                </a:custGeom>
                <a:solidFill>
                  <a:srgbClr val="0B5394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FF"/>
                    </a:highlight>
                  </a:endParaRPr>
                </a:p>
              </p:txBody>
            </p:sp>
            <p:sp>
              <p:nvSpPr>
                <p:cNvPr id="2370" name="Google Shape;2370;p69"/>
                <p:cNvSpPr/>
                <p:nvPr/>
              </p:nvSpPr>
              <p:spPr>
                <a:xfrm>
                  <a:off x="3654119" y="1906594"/>
                  <a:ext cx="86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" h="3152" extrusionOk="0">
                      <a:moveTo>
                        <a:pt x="1733" y="0"/>
                      </a:moveTo>
                      <a:cubicBezTo>
                        <a:pt x="1018" y="0"/>
                        <a:pt x="375" y="490"/>
                        <a:pt x="203" y="1212"/>
                      </a:cubicBezTo>
                      <a:cubicBezTo>
                        <a:pt x="1" y="2056"/>
                        <a:pt x="520" y="2907"/>
                        <a:pt x="1371" y="3109"/>
                      </a:cubicBezTo>
                      <a:cubicBezTo>
                        <a:pt x="1493" y="3138"/>
                        <a:pt x="1615" y="3152"/>
                        <a:pt x="1735" y="3152"/>
                      </a:cubicBezTo>
                      <a:cubicBezTo>
                        <a:pt x="2447" y="3152"/>
                        <a:pt x="3094" y="2662"/>
                        <a:pt x="3261" y="1940"/>
                      </a:cubicBezTo>
                      <a:cubicBezTo>
                        <a:pt x="3463" y="1096"/>
                        <a:pt x="2943" y="245"/>
                        <a:pt x="2099" y="43"/>
                      </a:cubicBezTo>
                      <a:cubicBezTo>
                        <a:pt x="1976" y="14"/>
                        <a:pt x="1854" y="0"/>
                        <a:pt x="1733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FF"/>
                    </a:highlight>
                  </a:endParaRPr>
                </a:p>
              </p:txBody>
            </p:sp>
          </p:grpSp>
        </p:grpSp>
        <p:grpSp>
          <p:nvGrpSpPr>
            <p:cNvPr id="2371" name="Google Shape;2371;p69"/>
            <p:cNvGrpSpPr/>
            <p:nvPr/>
          </p:nvGrpSpPr>
          <p:grpSpPr>
            <a:xfrm>
              <a:off x="4004776" y="1029142"/>
              <a:ext cx="542105" cy="518396"/>
              <a:chOff x="-61784125" y="3377700"/>
              <a:chExt cx="316650" cy="317450"/>
            </a:xfrm>
          </p:grpSpPr>
          <p:sp>
            <p:nvSpPr>
              <p:cNvPr id="2372" name="Google Shape;2372;p69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73" name="Google Shape;2373;p69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74" name="Google Shape;2374;p69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75" name="Google Shape;2375;p69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76" name="Google Shape;2376;p69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77" name="Google Shape;2377;p69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78" name="Google Shape;2378;p69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</p:grpSp>
        <p:grpSp>
          <p:nvGrpSpPr>
            <p:cNvPr id="2379" name="Google Shape;2379;p69"/>
            <p:cNvGrpSpPr/>
            <p:nvPr/>
          </p:nvGrpSpPr>
          <p:grpSpPr>
            <a:xfrm>
              <a:off x="3803759" y="2172067"/>
              <a:ext cx="944132" cy="799359"/>
              <a:chOff x="6679825" y="2693700"/>
              <a:chExt cx="257875" cy="258575"/>
            </a:xfrm>
          </p:grpSpPr>
          <p:sp>
            <p:nvSpPr>
              <p:cNvPr id="2380" name="Google Shape;2380;p69"/>
              <p:cNvSpPr/>
              <p:nvPr/>
            </p:nvSpPr>
            <p:spPr>
              <a:xfrm>
                <a:off x="6679825" y="2693700"/>
                <a:ext cx="257875" cy="2585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10343" extrusionOk="0">
                    <a:moveTo>
                      <a:pt x="5102" y="670"/>
                    </a:moveTo>
                    <a:cubicBezTo>
                      <a:pt x="5604" y="670"/>
                      <a:pt x="6022" y="1088"/>
                      <a:pt x="6022" y="1562"/>
                    </a:cubicBezTo>
                    <a:cubicBezTo>
                      <a:pt x="6022" y="2063"/>
                      <a:pt x="5604" y="2481"/>
                      <a:pt x="5102" y="2481"/>
                    </a:cubicBezTo>
                    <a:cubicBezTo>
                      <a:pt x="4600" y="2481"/>
                      <a:pt x="4182" y="2063"/>
                      <a:pt x="4182" y="1562"/>
                    </a:cubicBezTo>
                    <a:cubicBezTo>
                      <a:pt x="4182" y="1088"/>
                      <a:pt x="4600" y="670"/>
                      <a:pt x="5102" y="670"/>
                    </a:cubicBezTo>
                    <a:close/>
                    <a:moveTo>
                      <a:pt x="1757" y="1896"/>
                    </a:moveTo>
                    <a:cubicBezTo>
                      <a:pt x="2063" y="1896"/>
                      <a:pt x="2342" y="2175"/>
                      <a:pt x="2342" y="2481"/>
                    </a:cubicBezTo>
                    <a:cubicBezTo>
                      <a:pt x="2342" y="2788"/>
                      <a:pt x="2063" y="3067"/>
                      <a:pt x="1757" y="3067"/>
                    </a:cubicBezTo>
                    <a:cubicBezTo>
                      <a:pt x="1422" y="3067"/>
                      <a:pt x="1143" y="2788"/>
                      <a:pt x="1143" y="2481"/>
                    </a:cubicBezTo>
                    <a:cubicBezTo>
                      <a:pt x="1143" y="2119"/>
                      <a:pt x="1422" y="1896"/>
                      <a:pt x="1757" y="1896"/>
                    </a:cubicBezTo>
                    <a:close/>
                    <a:moveTo>
                      <a:pt x="8447" y="1896"/>
                    </a:moveTo>
                    <a:cubicBezTo>
                      <a:pt x="8781" y="1896"/>
                      <a:pt x="9032" y="2175"/>
                      <a:pt x="9032" y="2481"/>
                    </a:cubicBezTo>
                    <a:cubicBezTo>
                      <a:pt x="9032" y="2788"/>
                      <a:pt x="8753" y="3067"/>
                      <a:pt x="8447" y="3067"/>
                    </a:cubicBezTo>
                    <a:cubicBezTo>
                      <a:pt x="8112" y="3067"/>
                      <a:pt x="7834" y="2788"/>
                      <a:pt x="7834" y="2481"/>
                    </a:cubicBezTo>
                    <a:cubicBezTo>
                      <a:pt x="7834" y="2119"/>
                      <a:pt x="8112" y="1896"/>
                      <a:pt x="8447" y="1896"/>
                    </a:cubicBezTo>
                    <a:close/>
                    <a:moveTo>
                      <a:pt x="1701" y="3624"/>
                    </a:moveTo>
                    <a:cubicBezTo>
                      <a:pt x="2370" y="3624"/>
                      <a:pt x="2927" y="4182"/>
                      <a:pt x="2927" y="4851"/>
                    </a:cubicBezTo>
                    <a:lnTo>
                      <a:pt x="2927" y="6412"/>
                    </a:lnTo>
                    <a:cubicBezTo>
                      <a:pt x="2955" y="6635"/>
                      <a:pt x="2816" y="6719"/>
                      <a:pt x="2649" y="6719"/>
                    </a:cubicBezTo>
                    <a:cubicBezTo>
                      <a:pt x="2481" y="6719"/>
                      <a:pt x="2342" y="6858"/>
                      <a:pt x="2342" y="7053"/>
                    </a:cubicBezTo>
                    <a:lnTo>
                      <a:pt x="2342" y="8865"/>
                    </a:lnTo>
                    <a:cubicBezTo>
                      <a:pt x="2342" y="9032"/>
                      <a:pt x="2203" y="9172"/>
                      <a:pt x="2035" y="9172"/>
                    </a:cubicBezTo>
                    <a:lnTo>
                      <a:pt x="1422" y="9172"/>
                    </a:lnTo>
                    <a:cubicBezTo>
                      <a:pt x="1255" y="9172"/>
                      <a:pt x="1116" y="9032"/>
                      <a:pt x="1116" y="8865"/>
                    </a:cubicBezTo>
                    <a:lnTo>
                      <a:pt x="1116" y="7053"/>
                    </a:lnTo>
                    <a:cubicBezTo>
                      <a:pt x="1116" y="6858"/>
                      <a:pt x="976" y="6719"/>
                      <a:pt x="809" y="6719"/>
                    </a:cubicBezTo>
                    <a:cubicBezTo>
                      <a:pt x="642" y="6719"/>
                      <a:pt x="502" y="6579"/>
                      <a:pt x="502" y="6412"/>
                    </a:cubicBezTo>
                    <a:lnTo>
                      <a:pt x="502" y="4851"/>
                    </a:lnTo>
                    <a:cubicBezTo>
                      <a:pt x="502" y="4182"/>
                      <a:pt x="1060" y="3624"/>
                      <a:pt x="1701" y="3624"/>
                    </a:cubicBezTo>
                    <a:close/>
                    <a:moveTo>
                      <a:pt x="8391" y="3624"/>
                    </a:moveTo>
                    <a:cubicBezTo>
                      <a:pt x="9060" y="3624"/>
                      <a:pt x="9618" y="4182"/>
                      <a:pt x="9618" y="4851"/>
                    </a:cubicBezTo>
                    <a:lnTo>
                      <a:pt x="9618" y="6440"/>
                    </a:lnTo>
                    <a:lnTo>
                      <a:pt x="9645" y="6440"/>
                    </a:lnTo>
                    <a:cubicBezTo>
                      <a:pt x="9645" y="6635"/>
                      <a:pt x="9506" y="6774"/>
                      <a:pt x="9339" y="6774"/>
                    </a:cubicBezTo>
                    <a:cubicBezTo>
                      <a:pt x="9172" y="6774"/>
                      <a:pt x="9032" y="6914"/>
                      <a:pt x="9032" y="7081"/>
                    </a:cubicBezTo>
                    <a:lnTo>
                      <a:pt x="9032" y="8893"/>
                    </a:lnTo>
                    <a:cubicBezTo>
                      <a:pt x="9032" y="9060"/>
                      <a:pt x="8893" y="9199"/>
                      <a:pt x="8726" y="9199"/>
                    </a:cubicBezTo>
                    <a:lnTo>
                      <a:pt x="8112" y="9199"/>
                    </a:lnTo>
                    <a:cubicBezTo>
                      <a:pt x="7945" y="9199"/>
                      <a:pt x="7806" y="9060"/>
                      <a:pt x="7806" y="8893"/>
                    </a:cubicBezTo>
                    <a:lnTo>
                      <a:pt x="7806" y="7053"/>
                    </a:lnTo>
                    <a:cubicBezTo>
                      <a:pt x="7806" y="6858"/>
                      <a:pt x="7666" y="6719"/>
                      <a:pt x="7499" y="6719"/>
                    </a:cubicBezTo>
                    <a:cubicBezTo>
                      <a:pt x="7332" y="6719"/>
                      <a:pt x="7192" y="6579"/>
                      <a:pt x="7192" y="6412"/>
                    </a:cubicBezTo>
                    <a:lnTo>
                      <a:pt x="7192" y="4851"/>
                    </a:lnTo>
                    <a:cubicBezTo>
                      <a:pt x="7192" y="4182"/>
                      <a:pt x="7750" y="3624"/>
                      <a:pt x="8391" y="3624"/>
                    </a:cubicBezTo>
                    <a:close/>
                    <a:moveTo>
                      <a:pt x="5381" y="3095"/>
                    </a:moveTo>
                    <a:cubicBezTo>
                      <a:pt x="6077" y="3234"/>
                      <a:pt x="6635" y="3875"/>
                      <a:pt x="6635" y="4600"/>
                    </a:cubicBezTo>
                    <a:lnTo>
                      <a:pt x="6635" y="6440"/>
                    </a:lnTo>
                    <a:cubicBezTo>
                      <a:pt x="6663" y="6635"/>
                      <a:pt x="6523" y="6719"/>
                      <a:pt x="6356" y="6719"/>
                    </a:cubicBezTo>
                    <a:cubicBezTo>
                      <a:pt x="6161" y="6719"/>
                      <a:pt x="6022" y="6858"/>
                      <a:pt x="6022" y="7053"/>
                    </a:cubicBezTo>
                    <a:lnTo>
                      <a:pt x="6022" y="9478"/>
                    </a:lnTo>
                    <a:cubicBezTo>
                      <a:pt x="6022" y="9645"/>
                      <a:pt x="5882" y="9785"/>
                      <a:pt x="5715" y="9785"/>
                    </a:cubicBezTo>
                    <a:lnTo>
                      <a:pt x="4461" y="9785"/>
                    </a:lnTo>
                    <a:cubicBezTo>
                      <a:pt x="4293" y="9785"/>
                      <a:pt x="4154" y="9645"/>
                      <a:pt x="4154" y="9478"/>
                    </a:cubicBezTo>
                    <a:lnTo>
                      <a:pt x="4154" y="7053"/>
                    </a:lnTo>
                    <a:cubicBezTo>
                      <a:pt x="4154" y="6858"/>
                      <a:pt x="4015" y="6719"/>
                      <a:pt x="3847" y="6719"/>
                    </a:cubicBezTo>
                    <a:cubicBezTo>
                      <a:pt x="3652" y="6719"/>
                      <a:pt x="3513" y="6579"/>
                      <a:pt x="3513" y="6412"/>
                    </a:cubicBezTo>
                    <a:lnTo>
                      <a:pt x="3513" y="4851"/>
                    </a:lnTo>
                    <a:lnTo>
                      <a:pt x="3513" y="4600"/>
                    </a:lnTo>
                    <a:cubicBezTo>
                      <a:pt x="3513" y="3875"/>
                      <a:pt x="4043" y="3234"/>
                      <a:pt x="4739" y="3095"/>
                    </a:cubicBezTo>
                    <a:lnTo>
                      <a:pt x="4739" y="5185"/>
                    </a:lnTo>
                    <a:cubicBezTo>
                      <a:pt x="4739" y="5381"/>
                      <a:pt x="4879" y="5520"/>
                      <a:pt x="5046" y="5520"/>
                    </a:cubicBezTo>
                    <a:cubicBezTo>
                      <a:pt x="5241" y="5520"/>
                      <a:pt x="5381" y="5381"/>
                      <a:pt x="5381" y="5185"/>
                    </a:cubicBezTo>
                    <a:lnTo>
                      <a:pt x="5381" y="3095"/>
                    </a:lnTo>
                    <a:close/>
                    <a:moveTo>
                      <a:pt x="5130" y="1"/>
                    </a:moveTo>
                    <a:cubicBezTo>
                      <a:pt x="4293" y="1"/>
                      <a:pt x="3624" y="670"/>
                      <a:pt x="3624" y="1506"/>
                    </a:cubicBezTo>
                    <a:cubicBezTo>
                      <a:pt x="3624" y="1952"/>
                      <a:pt x="3847" y="2370"/>
                      <a:pt x="4154" y="2649"/>
                    </a:cubicBezTo>
                    <a:cubicBezTo>
                      <a:pt x="3736" y="2872"/>
                      <a:pt x="3373" y="3234"/>
                      <a:pt x="3206" y="3652"/>
                    </a:cubicBezTo>
                    <a:cubicBezTo>
                      <a:pt x="3067" y="3485"/>
                      <a:pt x="2900" y="3346"/>
                      <a:pt x="2677" y="3234"/>
                    </a:cubicBezTo>
                    <a:cubicBezTo>
                      <a:pt x="2900" y="3039"/>
                      <a:pt x="3039" y="2732"/>
                      <a:pt x="3039" y="2398"/>
                    </a:cubicBezTo>
                    <a:cubicBezTo>
                      <a:pt x="3039" y="1757"/>
                      <a:pt x="2481" y="1199"/>
                      <a:pt x="1812" y="1199"/>
                    </a:cubicBezTo>
                    <a:cubicBezTo>
                      <a:pt x="1143" y="1199"/>
                      <a:pt x="586" y="1757"/>
                      <a:pt x="586" y="2398"/>
                    </a:cubicBezTo>
                    <a:cubicBezTo>
                      <a:pt x="586" y="2732"/>
                      <a:pt x="725" y="3039"/>
                      <a:pt x="948" y="3234"/>
                    </a:cubicBezTo>
                    <a:cubicBezTo>
                      <a:pt x="391" y="3569"/>
                      <a:pt x="1" y="4154"/>
                      <a:pt x="1" y="4851"/>
                    </a:cubicBezTo>
                    <a:lnTo>
                      <a:pt x="1" y="6412"/>
                    </a:lnTo>
                    <a:cubicBezTo>
                      <a:pt x="1" y="6802"/>
                      <a:pt x="251" y="7137"/>
                      <a:pt x="586" y="7276"/>
                    </a:cubicBezTo>
                    <a:lnTo>
                      <a:pt x="586" y="8865"/>
                    </a:lnTo>
                    <a:cubicBezTo>
                      <a:pt x="586" y="9339"/>
                      <a:pt x="1004" y="9757"/>
                      <a:pt x="1506" y="9757"/>
                    </a:cubicBezTo>
                    <a:lnTo>
                      <a:pt x="2091" y="9757"/>
                    </a:lnTo>
                    <a:cubicBezTo>
                      <a:pt x="2593" y="9757"/>
                      <a:pt x="3011" y="9339"/>
                      <a:pt x="3011" y="8865"/>
                    </a:cubicBezTo>
                    <a:lnTo>
                      <a:pt x="3011" y="7276"/>
                    </a:lnTo>
                    <a:cubicBezTo>
                      <a:pt x="3095" y="7248"/>
                      <a:pt x="3206" y="7192"/>
                      <a:pt x="3318" y="7109"/>
                    </a:cubicBezTo>
                    <a:cubicBezTo>
                      <a:pt x="3429" y="7192"/>
                      <a:pt x="3485" y="7248"/>
                      <a:pt x="3624" y="7276"/>
                    </a:cubicBezTo>
                    <a:lnTo>
                      <a:pt x="3624" y="9450"/>
                    </a:lnTo>
                    <a:cubicBezTo>
                      <a:pt x="3624" y="9924"/>
                      <a:pt x="4043" y="10342"/>
                      <a:pt x="4544" y="10342"/>
                    </a:cubicBezTo>
                    <a:lnTo>
                      <a:pt x="5799" y="10342"/>
                    </a:lnTo>
                    <a:cubicBezTo>
                      <a:pt x="6273" y="10342"/>
                      <a:pt x="6691" y="9924"/>
                      <a:pt x="6691" y="9450"/>
                    </a:cubicBezTo>
                    <a:lnTo>
                      <a:pt x="6691" y="7276"/>
                    </a:lnTo>
                    <a:cubicBezTo>
                      <a:pt x="6802" y="7248"/>
                      <a:pt x="6914" y="7192"/>
                      <a:pt x="6997" y="7109"/>
                    </a:cubicBezTo>
                    <a:cubicBezTo>
                      <a:pt x="7109" y="7192"/>
                      <a:pt x="7192" y="7248"/>
                      <a:pt x="7332" y="7276"/>
                    </a:cubicBezTo>
                    <a:lnTo>
                      <a:pt x="7332" y="8865"/>
                    </a:lnTo>
                    <a:cubicBezTo>
                      <a:pt x="7332" y="9339"/>
                      <a:pt x="7750" y="9757"/>
                      <a:pt x="8224" y="9757"/>
                    </a:cubicBezTo>
                    <a:lnTo>
                      <a:pt x="8809" y="9757"/>
                    </a:lnTo>
                    <a:cubicBezTo>
                      <a:pt x="9311" y="9757"/>
                      <a:pt x="9729" y="9339"/>
                      <a:pt x="9729" y="8865"/>
                    </a:cubicBezTo>
                    <a:lnTo>
                      <a:pt x="9729" y="7276"/>
                    </a:lnTo>
                    <a:cubicBezTo>
                      <a:pt x="10064" y="7137"/>
                      <a:pt x="10314" y="6830"/>
                      <a:pt x="10314" y="6412"/>
                    </a:cubicBezTo>
                    <a:lnTo>
                      <a:pt x="10314" y="4851"/>
                    </a:lnTo>
                    <a:cubicBezTo>
                      <a:pt x="10287" y="4210"/>
                      <a:pt x="9896" y="3596"/>
                      <a:pt x="9339" y="3318"/>
                    </a:cubicBezTo>
                    <a:cubicBezTo>
                      <a:pt x="9562" y="3095"/>
                      <a:pt x="9701" y="2788"/>
                      <a:pt x="9701" y="2481"/>
                    </a:cubicBezTo>
                    <a:cubicBezTo>
                      <a:pt x="9701" y="1812"/>
                      <a:pt x="9144" y="1255"/>
                      <a:pt x="8475" y="1255"/>
                    </a:cubicBezTo>
                    <a:cubicBezTo>
                      <a:pt x="7806" y="1255"/>
                      <a:pt x="7248" y="1812"/>
                      <a:pt x="7248" y="2481"/>
                    </a:cubicBezTo>
                    <a:cubicBezTo>
                      <a:pt x="7248" y="2788"/>
                      <a:pt x="7388" y="3095"/>
                      <a:pt x="7611" y="3318"/>
                    </a:cubicBezTo>
                    <a:cubicBezTo>
                      <a:pt x="7388" y="3429"/>
                      <a:pt x="7220" y="3569"/>
                      <a:pt x="7081" y="3736"/>
                    </a:cubicBezTo>
                    <a:cubicBezTo>
                      <a:pt x="6969" y="3485"/>
                      <a:pt x="6802" y="3290"/>
                      <a:pt x="6635" y="3067"/>
                    </a:cubicBezTo>
                    <a:cubicBezTo>
                      <a:pt x="6496" y="2927"/>
                      <a:pt x="6300" y="2788"/>
                      <a:pt x="6105" y="2677"/>
                    </a:cubicBezTo>
                    <a:cubicBezTo>
                      <a:pt x="6440" y="2370"/>
                      <a:pt x="6663" y="1952"/>
                      <a:pt x="6663" y="1534"/>
                    </a:cubicBezTo>
                    <a:cubicBezTo>
                      <a:pt x="6663" y="1116"/>
                      <a:pt x="6496" y="725"/>
                      <a:pt x="6217" y="447"/>
                    </a:cubicBezTo>
                    <a:cubicBezTo>
                      <a:pt x="5938" y="168"/>
                      <a:pt x="5520" y="1"/>
                      <a:pt x="513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81" name="Google Shape;2381;p69"/>
              <p:cNvSpPr/>
              <p:nvPr/>
            </p:nvSpPr>
            <p:spPr>
              <a:xfrm flipH="1">
                <a:off x="6679825" y="2693700"/>
                <a:ext cx="257875" cy="2585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10343" extrusionOk="0">
                    <a:moveTo>
                      <a:pt x="5102" y="670"/>
                    </a:moveTo>
                    <a:cubicBezTo>
                      <a:pt x="5604" y="670"/>
                      <a:pt x="6022" y="1088"/>
                      <a:pt x="6022" y="1562"/>
                    </a:cubicBezTo>
                    <a:cubicBezTo>
                      <a:pt x="6022" y="2063"/>
                      <a:pt x="5604" y="2481"/>
                      <a:pt x="5102" y="2481"/>
                    </a:cubicBezTo>
                    <a:cubicBezTo>
                      <a:pt x="4600" y="2481"/>
                      <a:pt x="4182" y="2063"/>
                      <a:pt x="4182" y="1562"/>
                    </a:cubicBezTo>
                    <a:cubicBezTo>
                      <a:pt x="4182" y="1088"/>
                      <a:pt x="4600" y="670"/>
                      <a:pt x="5102" y="670"/>
                    </a:cubicBezTo>
                    <a:close/>
                    <a:moveTo>
                      <a:pt x="1757" y="1896"/>
                    </a:moveTo>
                    <a:cubicBezTo>
                      <a:pt x="2063" y="1896"/>
                      <a:pt x="2342" y="2175"/>
                      <a:pt x="2342" y="2481"/>
                    </a:cubicBezTo>
                    <a:cubicBezTo>
                      <a:pt x="2342" y="2788"/>
                      <a:pt x="2063" y="3067"/>
                      <a:pt x="1757" y="3067"/>
                    </a:cubicBezTo>
                    <a:cubicBezTo>
                      <a:pt x="1422" y="3067"/>
                      <a:pt x="1143" y="2788"/>
                      <a:pt x="1143" y="2481"/>
                    </a:cubicBezTo>
                    <a:cubicBezTo>
                      <a:pt x="1143" y="2119"/>
                      <a:pt x="1422" y="1896"/>
                      <a:pt x="1757" y="1896"/>
                    </a:cubicBezTo>
                    <a:close/>
                    <a:moveTo>
                      <a:pt x="8447" y="1896"/>
                    </a:moveTo>
                    <a:cubicBezTo>
                      <a:pt x="8781" y="1896"/>
                      <a:pt x="9032" y="2175"/>
                      <a:pt x="9032" y="2481"/>
                    </a:cubicBezTo>
                    <a:cubicBezTo>
                      <a:pt x="9032" y="2788"/>
                      <a:pt x="8753" y="3067"/>
                      <a:pt x="8447" y="3067"/>
                    </a:cubicBezTo>
                    <a:cubicBezTo>
                      <a:pt x="8112" y="3067"/>
                      <a:pt x="7834" y="2788"/>
                      <a:pt x="7834" y="2481"/>
                    </a:cubicBezTo>
                    <a:cubicBezTo>
                      <a:pt x="7834" y="2119"/>
                      <a:pt x="8112" y="1896"/>
                      <a:pt x="8447" y="1896"/>
                    </a:cubicBezTo>
                    <a:close/>
                    <a:moveTo>
                      <a:pt x="1701" y="3624"/>
                    </a:moveTo>
                    <a:cubicBezTo>
                      <a:pt x="2370" y="3624"/>
                      <a:pt x="2927" y="4182"/>
                      <a:pt x="2927" y="4851"/>
                    </a:cubicBezTo>
                    <a:lnTo>
                      <a:pt x="2927" y="6412"/>
                    </a:lnTo>
                    <a:cubicBezTo>
                      <a:pt x="2955" y="6635"/>
                      <a:pt x="2816" y="6719"/>
                      <a:pt x="2649" y="6719"/>
                    </a:cubicBezTo>
                    <a:cubicBezTo>
                      <a:pt x="2481" y="6719"/>
                      <a:pt x="2342" y="6858"/>
                      <a:pt x="2342" y="7053"/>
                    </a:cubicBezTo>
                    <a:lnTo>
                      <a:pt x="2342" y="8865"/>
                    </a:lnTo>
                    <a:cubicBezTo>
                      <a:pt x="2342" y="9032"/>
                      <a:pt x="2203" y="9172"/>
                      <a:pt x="2035" y="9172"/>
                    </a:cubicBezTo>
                    <a:lnTo>
                      <a:pt x="1422" y="9172"/>
                    </a:lnTo>
                    <a:cubicBezTo>
                      <a:pt x="1255" y="9172"/>
                      <a:pt x="1116" y="9032"/>
                      <a:pt x="1116" y="8865"/>
                    </a:cubicBezTo>
                    <a:lnTo>
                      <a:pt x="1116" y="7053"/>
                    </a:lnTo>
                    <a:cubicBezTo>
                      <a:pt x="1116" y="6858"/>
                      <a:pt x="976" y="6719"/>
                      <a:pt x="809" y="6719"/>
                    </a:cubicBezTo>
                    <a:cubicBezTo>
                      <a:pt x="642" y="6719"/>
                      <a:pt x="502" y="6579"/>
                      <a:pt x="502" y="6412"/>
                    </a:cubicBezTo>
                    <a:lnTo>
                      <a:pt x="502" y="4851"/>
                    </a:lnTo>
                    <a:cubicBezTo>
                      <a:pt x="502" y="4182"/>
                      <a:pt x="1060" y="3624"/>
                      <a:pt x="1701" y="3624"/>
                    </a:cubicBezTo>
                    <a:close/>
                    <a:moveTo>
                      <a:pt x="8391" y="3624"/>
                    </a:moveTo>
                    <a:cubicBezTo>
                      <a:pt x="9060" y="3624"/>
                      <a:pt x="9618" y="4182"/>
                      <a:pt x="9618" y="4851"/>
                    </a:cubicBezTo>
                    <a:lnTo>
                      <a:pt x="9618" y="6440"/>
                    </a:lnTo>
                    <a:lnTo>
                      <a:pt x="9645" y="6440"/>
                    </a:lnTo>
                    <a:cubicBezTo>
                      <a:pt x="9645" y="6635"/>
                      <a:pt x="9506" y="6774"/>
                      <a:pt x="9339" y="6774"/>
                    </a:cubicBezTo>
                    <a:cubicBezTo>
                      <a:pt x="9172" y="6774"/>
                      <a:pt x="9032" y="6914"/>
                      <a:pt x="9032" y="7081"/>
                    </a:cubicBezTo>
                    <a:lnTo>
                      <a:pt x="9032" y="8893"/>
                    </a:lnTo>
                    <a:cubicBezTo>
                      <a:pt x="9032" y="9060"/>
                      <a:pt x="8893" y="9199"/>
                      <a:pt x="8726" y="9199"/>
                    </a:cubicBezTo>
                    <a:lnTo>
                      <a:pt x="8112" y="9199"/>
                    </a:lnTo>
                    <a:cubicBezTo>
                      <a:pt x="7945" y="9199"/>
                      <a:pt x="7806" y="9060"/>
                      <a:pt x="7806" y="8893"/>
                    </a:cubicBezTo>
                    <a:lnTo>
                      <a:pt x="7806" y="7053"/>
                    </a:lnTo>
                    <a:cubicBezTo>
                      <a:pt x="7806" y="6858"/>
                      <a:pt x="7666" y="6719"/>
                      <a:pt x="7499" y="6719"/>
                    </a:cubicBezTo>
                    <a:cubicBezTo>
                      <a:pt x="7332" y="6719"/>
                      <a:pt x="7192" y="6579"/>
                      <a:pt x="7192" y="6412"/>
                    </a:cubicBezTo>
                    <a:lnTo>
                      <a:pt x="7192" y="4851"/>
                    </a:lnTo>
                    <a:cubicBezTo>
                      <a:pt x="7192" y="4182"/>
                      <a:pt x="7750" y="3624"/>
                      <a:pt x="8391" y="3624"/>
                    </a:cubicBezTo>
                    <a:close/>
                    <a:moveTo>
                      <a:pt x="5381" y="3095"/>
                    </a:moveTo>
                    <a:cubicBezTo>
                      <a:pt x="6077" y="3234"/>
                      <a:pt x="6635" y="3875"/>
                      <a:pt x="6635" y="4600"/>
                    </a:cubicBezTo>
                    <a:lnTo>
                      <a:pt x="6635" y="6440"/>
                    </a:lnTo>
                    <a:cubicBezTo>
                      <a:pt x="6663" y="6635"/>
                      <a:pt x="6523" y="6719"/>
                      <a:pt x="6356" y="6719"/>
                    </a:cubicBezTo>
                    <a:cubicBezTo>
                      <a:pt x="6161" y="6719"/>
                      <a:pt x="6022" y="6858"/>
                      <a:pt x="6022" y="7053"/>
                    </a:cubicBezTo>
                    <a:lnTo>
                      <a:pt x="6022" y="9478"/>
                    </a:lnTo>
                    <a:cubicBezTo>
                      <a:pt x="6022" y="9645"/>
                      <a:pt x="5882" y="9785"/>
                      <a:pt x="5715" y="9785"/>
                    </a:cubicBezTo>
                    <a:lnTo>
                      <a:pt x="4461" y="9785"/>
                    </a:lnTo>
                    <a:cubicBezTo>
                      <a:pt x="4293" y="9785"/>
                      <a:pt x="4154" y="9645"/>
                      <a:pt x="4154" y="9478"/>
                    </a:cubicBezTo>
                    <a:lnTo>
                      <a:pt x="4154" y="7053"/>
                    </a:lnTo>
                    <a:cubicBezTo>
                      <a:pt x="4154" y="6858"/>
                      <a:pt x="4015" y="6719"/>
                      <a:pt x="3847" y="6719"/>
                    </a:cubicBezTo>
                    <a:cubicBezTo>
                      <a:pt x="3652" y="6719"/>
                      <a:pt x="3513" y="6579"/>
                      <a:pt x="3513" y="6412"/>
                    </a:cubicBezTo>
                    <a:lnTo>
                      <a:pt x="3513" y="4851"/>
                    </a:lnTo>
                    <a:lnTo>
                      <a:pt x="3513" y="4600"/>
                    </a:lnTo>
                    <a:cubicBezTo>
                      <a:pt x="3513" y="3875"/>
                      <a:pt x="4043" y="3234"/>
                      <a:pt x="4739" y="3095"/>
                    </a:cubicBezTo>
                    <a:lnTo>
                      <a:pt x="4739" y="5185"/>
                    </a:lnTo>
                    <a:cubicBezTo>
                      <a:pt x="4739" y="5381"/>
                      <a:pt x="4879" y="5520"/>
                      <a:pt x="5046" y="5520"/>
                    </a:cubicBezTo>
                    <a:cubicBezTo>
                      <a:pt x="5241" y="5520"/>
                      <a:pt x="5381" y="5381"/>
                      <a:pt x="5381" y="5185"/>
                    </a:cubicBezTo>
                    <a:lnTo>
                      <a:pt x="5381" y="3095"/>
                    </a:lnTo>
                    <a:close/>
                    <a:moveTo>
                      <a:pt x="5130" y="1"/>
                    </a:moveTo>
                    <a:cubicBezTo>
                      <a:pt x="4293" y="1"/>
                      <a:pt x="3624" y="670"/>
                      <a:pt x="3624" y="1506"/>
                    </a:cubicBezTo>
                    <a:cubicBezTo>
                      <a:pt x="3624" y="1952"/>
                      <a:pt x="3847" y="2370"/>
                      <a:pt x="4154" y="2649"/>
                    </a:cubicBezTo>
                    <a:cubicBezTo>
                      <a:pt x="3736" y="2872"/>
                      <a:pt x="3373" y="3234"/>
                      <a:pt x="3206" y="3652"/>
                    </a:cubicBezTo>
                    <a:cubicBezTo>
                      <a:pt x="3067" y="3485"/>
                      <a:pt x="2900" y="3346"/>
                      <a:pt x="2677" y="3234"/>
                    </a:cubicBezTo>
                    <a:cubicBezTo>
                      <a:pt x="2900" y="3039"/>
                      <a:pt x="3039" y="2732"/>
                      <a:pt x="3039" y="2398"/>
                    </a:cubicBezTo>
                    <a:cubicBezTo>
                      <a:pt x="3039" y="1757"/>
                      <a:pt x="2481" y="1199"/>
                      <a:pt x="1812" y="1199"/>
                    </a:cubicBezTo>
                    <a:cubicBezTo>
                      <a:pt x="1143" y="1199"/>
                      <a:pt x="586" y="1757"/>
                      <a:pt x="586" y="2398"/>
                    </a:cubicBezTo>
                    <a:cubicBezTo>
                      <a:pt x="586" y="2732"/>
                      <a:pt x="725" y="3039"/>
                      <a:pt x="948" y="3234"/>
                    </a:cubicBezTo>
                    <a:cubicBezTo>
                      <a:pt x="391" y="3569"/>
                      <a:pt x="1" y="4154"/>
                      <a:pt x="1" y="4851"/>
                    </a:cubicBezTo>
                    <a:lnTo>
                      <a:pt x="1" y="6412"/>
                    </a:lnTo>
                    <a:cubicBezTo>
                      <a:pt x="1" y="6802"/>
                      <a:pt x="251" y="7137"/>
                      <a:pt x="586" y="7276"/>
                    </a:cubicBezTo>
                    <a:lnTo>
                      <a:pt x="586" y="8865"/>
                    </a:lnTo>
                    <a:cubicBezTo>
                      <a:pt x="586" y="9339"/>
                      <a:pt x="1004" y="9757"/>
                      <a:pt x="1506" y="9757"/>
                    </a:cubicBezTo>
                    <a:lnTo>
                      <a:pt x="2091" y="9757"/>
                    </a:lnTo>
                    <a:cubicBezTo>
                      <a:pt x="2593" y="9757"/>
                      <a:pt x="3011" y="9339"/>
                      <a:pt x="3011" y="8865"/>
                    </a:cubicBezTo>
                    <a:lnTo>
                      <a:pt x="3011" y="7276"/>
                    </a:lnTo>
                    <a:cubicBezTo>
                      <a:pt x="3095" y="7248"/>
                      <a:pt x="3206" y="7192"/>
                      <a:pt x="3318" y="7109"/>
                    </a:cubicBezTo>
                    <a:cubicBezTo>
                      <a:pt x="3429" y="7192"/>
                      <a:pt x="3485" y="7248"/>
                      <a:pt x="3624" y="7276"/>
                    </a:cubicBezTo>
                    <a:lnTo>
                      <a:pt x="3624" y="9450"/>
                    </a:lnTo>
                    <a:cubicBezTo>
                      <a:pt x="3624" y="9924"/>
                      <a:pt x="4043" y="10342"/>
                      <a:pt x="4544" y="10342"/>
                    </a:cubicBezTo>
                    <a:lnTo>
                      <a:pt x="5799" y="10342"/>
                    </a:lnTo>
                    <a:cubicBezTo>
                      <a:pt x="6273" y="10342"/>
                      <a:pt x="6691" y="9924"/>
                      <a:pt x="6691" y="9450"/>
                    </a:cubicBezTo>
                    <a:lnTo>
                      <a:pt x="6691" y="7276"/>
                    </a:lnTo>
                    <a:cubicBezTo>
                      <a:pt x="6802" y="7248"/>
                      <a:pt x="6914" y="7192"/>
                      <a:pt x="6997" y="7109"/>
                    </a:cubicBezTo>
                    <a:cubicBezTo>
                      <a:pt x="7109" y="7192"/>
                      <a:pt x="7192" y="7248"/>
                      <a:pt x="7332" y="7276"/>
                    </a:cubicBezTo>
                    <a:lnTo>
                      <a:pt x="7332" y="8865"/>
                    </a:lnTo>
                    <a:cubicBezTo>
                      <a:pt x="7332" y="9339"/>
                      <a:pt x="7750" y="9757"/>
                      <a:pt x="8224" y="9757"/>
                    </a:cubicBezTo>
                    <a:lnTo>
                      <a:pt x="8809" y="9757"/>
                    </a:lnTo>
                    <a:cubicBezTo>
                      <a:pt x="9311" y="9757"/>
                      <a:pt x="9729" y="9339"/>
                      <a:pt x="9729" y="8865"/>
                    </a:cubicBezTo>
                    <a:lnTo>
                      <a:pt x="9729" y="7276"/>
                    </a:lnTo>
                    <a:cubicBezTo>
                      <a:pt x="10064" y="7137"/>
                      <a:pt x="10314" y="6830"/>
                      <a:pt x="10314" y="6412"/>
                    </a:cubicBezTo>
                    <a:lnTo>
                      <a:pt x="10314" y="4851"/>
                    </a:lnTo>
                    <a:cubicBezTo>
                      <a:pt x="10287" y="4210"/>
                      <a:pt x="9896" y="3596"/>
                      <a:pt x="9339" y="3318"/>
                    </a:cubicBezTo>
                    <a:cubicBezTo>
                      <a:pt x="9562" y="3095"/>
                      <a:pt x="9701" y="2788"/>
                      <a:pt x="9701" y="2481"/>
                    </a:cubicBezTo>
                    <a:cubicBezTo>
                      <a:pt x="9701" y="1812"/>
                      <a:pt x="9144" y="1255"/>
                      <a:pt x="8475" y="1255"/>
                    </a:cubicBezTo>
                    <a:cubicBezTo>
                      <a:pt x="7806" y="1255"/>
                      <a:pt x="7248" y="1812"/>
                      <a:pt x="7248" y="2481"/>
                    </a:cubicBezTo>
                    <a:cubicBezTo>
                      <a:pt x="7248" y="2788"/>
                      <a:pt x="7388" y="3095"/>
                      <a:pt x="7611" y="3318"/>
                    </a:cubicBezTo>
                    <a:cubicBezTo>
                      <a:pt x="7388" y="3429"/>
                      <a:pt x="7220" y="3569"/>
                      <a:pt x="7081" y="3736"/>
                    </a:cubicBezTo>
                    <a:cubicBezTo>
                      <a:pt x="6969" y="3485"/>
                      <a:pt x="6802" y="3290"/>
                      <a:pt x="6635" y="3067"/>
                    </a:cubicBezTo>
                    <a:cubicBezTo>
                      <a:pt x="6496" y="2927"/>
                      <a:pt x="6300" y="2788"/>
                      <a:pt x="6105" y="2677"/>
                    </a:cubicBezTo>
                    <a:cubicBezTo>
                      <a:pt x="6440" y="2370"/>
                      <a:pt x="6663" y="1952"/>
                      <a:pt x="6663" y="1534"/>
                    </a:cubicBezTo>
                    <a:cubicBezTo>
                      <a:pt x="6663" y="1116"/>
                      <a:pt x="6496" y="725"/>
                      <a:pt x="6217" y="447"/>
                    </a:cubicBezTo>
                    <a:cubicBezTo>
                      <a:pt x="5938" y="168"/>
                      <a:pt x="5520" y="1"/>
                      <a:pt x="513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</p:grpSp>
        <p:grpSp>
          <p:nvGrpSpPr>
            <p:cNvPr id="2382" name="Google Shape;2382;p69"/>
            <p:cNvGrpSpPr/>
            <p:nvPr/>
          </p:nvGrpSpPr>
          <p:grpSpPr>
            <a:xfrm>
              <a:off x="5558257" y="2339549"/>
              <a:ext cx="511131" cy="464407"/>
              <a:chOff x="-4118225" y="3990475"/>
              <a:chExt cx="292225" cy="273325"/>
            </a:xfrm>
          </p:grpSpPr>
          <p:sp>
            <p:nvSpPr>
              <p:cNvPr id="2383" name="Google Shape;2383;p69"/>
              <p:cNvSpPr/>
              <p:nvPr/>
            </p:nvSpPr>
            <p:spPr>
              <a:xfrm>
                <a:off x="-3963850" y="4040100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08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07"/>
                      <a:pt x="473" y="2048"/>
                      <a:pt x="1008" y="2048"/>
                    </a:cubicBezTo>
                    <a:cubicBezTo>
                      <a:pt x="1575" y="2048"/>
                      <a:pt x="2048" y="1607"/>
                      <a:pt x="2048" y="1040"/>
                    </a:cubicBezTo>
                    <a:cubicBezTo>
                      <a:pt x="2048" y="473"/>
                      <a:pt x="1575" y="0"/>
                      <a:pt x="1008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84" name="Google Shape;2384;p69"/>
              <p:cNvSpPr/>
              <p:nvPr/>
            </p:nvSpPr>
            <p:spPr>
              <a:xfrm>
                <a:off x="-4015050" y="3990475"/>
                <a:ext cx="153600" cy="15362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145" extrusionOk="0">
                    <a:moveTo>
                      <a:pt x="3056" y="1324"/>
                    </a:moveTo>
                    <a:cubicBezTo>
                      <a:pt x="4001" y="1324"/>
                      <a:pt x="4757" y="2080"/>
                      <a:pt x="4757" y="3025"/>
                    </a:cubicBezTo>
                    <a:cubicBezTo>
                      <a:pt x="4757" y="3970"/>
                      <a:pt x="4033" y="4726"/>
                      <a:pt x="3056" y="4726"/>
                    </a:cubicBezTo>
                    <a:cubicBezTo>
                      <a:pt x="2111" y="4726"/>
                      <a:pt x="1386" y="3970"/>
                      <a:pt x="1386" y="3025"/>
                    </a:cubicBezTo>
                    <a:cubicBezTo>
                      <a:pt x="1386" y="2080"/>
                      <a:pt x="2111" y="1324"/>
                      <a:pt x="3056" y="1324"/>
                    </a:cubicBezTo>
                    <a:close/>
                    <a:moveTo>
                      <a:pt x="3056" y="1"/>
                    </a:moveTo>
                    <a:cubicBezTo>
                      <a:pt x="1386" y="1"/>
                      <a:pt x="0" y="1355"/>
                      <a:pt x="0" y="3057"/>
                    </a:cubicBezTo>
                    <a:cubicBezTo>
                      <a:pt x="0" y="4758"/>
                      <a:pt x="1323" y="6144"/>
                      <a:pt x="3056" y="6144"/>
                    </a:cubicBezTo>
                    <a:cubicBezTo>
                      <a:pt x="4757" y="6144"/>
                      <a:pt x="6144" y="4758"/>
                      <a:pt x="6144" y="3057"/>
                    </a:cubicBezTo>
                    <a:cubicBezTo>
                      <a:pt x="6144" y="1355"/>
                      <a:pt x="4757" y="1"/>
                      <a:pt x="3056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85" name="Google Shape;2385;p69"/>
              <p:cNvSpPr/>
              <p:nvPr/>
            </p:nvSpPr>
            <p:spPr>
              <a:xfrm>
                <a:off x="-4118225" y="4144075"/>
                <a:ext cx="33875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4789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4442"/>
                    </a:lnTo>
                    <a:cubicBezTo>
                      <a:pt x="0" y="4631"/>
                      <a:pt x="158" y="4789"/>
                      <a:pt x="347" y="4789"/>
                    </a:cubicBezTo>
                    <a:lnTo>
                      <a:pt x="1008" y="4789"/>
                    </a:lnTo>
                    <a:cubicBezTo>
                      <a:pt x="1134" y="4789"/>
                      <a:pt x="1260" y="4757"/>
                      <a:pt x="1355" y="4726"/>
                    </a:cubicBezTo>
                    <a:lnTo>
                      <a:pt x="1355" y="63"/>
                    </a:lnTo>
                    <a:cubicBezTo>
                      <a:pt x="1260" y="32"/>
                      <a:pt x="1134" y="0"/>
                      <a:pt x="1008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86" name="Google Shape;2386;p69"/>
              <p:cNvSpPr/>
              <p:nvPr/>
            </p:nvSpPr>
            <p:spPr>
              <a:xfrm>
                <a:off x="-4067050" y="4143750"/>
                <a:ext cx="241050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9642" h="4802" extrusionOk="0">
                    <a:moveTo>
                      <a:pt x="1750" y="1"/>
                    </a:moveTo>
                    <a:cubicBezTo>
                      <a:pt x="1124" y="1"/>
                      <a:pt x="537" y="197"/>
                      <a:pt x="1" y="549"/>
                    </a:cubicBezTo>
                    <a:lnTo>
                      <a:pt x="1" y="4550"/>
                    </a:lnTo>
                    <a:cubicBezTo>
                      <a:pt x="410" y="4707"/>
                      <a:pt x="883" y="4802"/>
                      <a:pt x="1356" y="4802"/>
                    </a:cubicBezTo>
                    <a:lnTo>
                      <a:pt x="5294" y="4802"/>
                    </a:lnTo>
                    <a:cubicBezTo>
                      <a:pt x="5735" y="4802"/>
                      <a:pt x="6144" y="4644"/>
                      <a:pt x="6459" y="4392"/>
                    </a:cubicBezTo>
                    <a:cubicBezTo>
                      <a:pt x="6459" y="4392"/>
                      <a:pt x="8507" y="2502"/>
                      <a:pt x="9169" y="1872"/>
                    </a:cubicBezTo>
                    <a:cubicBezTo>
                      <a:pt x="9169" y="1872"/>
                      <a:pt x="9547" y="1399"/>
                      <a:pt x="9547" y="1021"/>
                    </a:cubicBezTo>
                    <a:cubicBezTo>
                      <a:pt x="9641" y="454"/>
                      <a:pt x="9169" y="13"/>
                      <a:pt x="8602" y="13"/>
                    </a:cubicBezTo>
                    <a:cubicBezTo>
                      <a:pt x="8413" y="13"/>
                      <a:pt x="7751" y="202"/>
                      <a:pt x="6711" y="1777"/>
                    </a:cubicBezTo>
                    <a:cubicBezTo>
                      <a:pt x="6333" y="2376"/>
                      <a:pt x="5766" y="2754"/>
                      <a:pt x="5199" y="2754"/>
                    </a:cubicBezTo>
                    <a:lnTo>
                      <a:pt x="2710" y="2754"/>
                    </a:lnTo>
                    <a:cubicBezTo>
                      <a:pt x="2584" y="2754"/>
                      <a:pt x="2458" y="2849"/>
                      <a:pt x="2395" y="2975"/>
                    </a:cubicBezTo>
                    <a:cubicBezTo>
                      <a:pt x="2333" y="3099"/>
                      <a:pt x="2223" y="3152"/>
                      <a:pt x="2110" y="3152"/>
                    </a:cubicBezTo>
                    <a:cubicBezTo>
                      <a:pt x="1880" y="3152"/>
                      <a:pt x="1638" y="2934"/>
                      <a:pt x="1765" y="2660"/>
                    </a:cubicBezTo>
                    <a:cubicBezTo>
                      <a:pt x="1923" y="2344"/>
                      <a:pt x="2238" y="2092"/>
                      <a:pt x="2616" y="2092"/>
                    </a:cubicBezTo>
                    <a:lnTo>
                      <a:pt x="5231" y="2092"/>
                    </a:lnTo>
                    <a:cubicBezTo>
                      <a:pt x="6081" y="2061"/>
                      <a:pt x="6081" y="706"/>
                      <a:pt x="5136" y="706"/>
                    </a:cubicBezTo>
                    <a:lnTo>
                      <a:pt x="3844" y="706"/>
                    </a:lnTo>
                    <a:cubicBezTo>
                      <a:pt x="3116" y="220"/>
                      <a:pt x="2412" y="1"/>
                      <a:pt x="175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</p:grpSp>
        <p:grpSp>
          <p:nvGrpSpPr>
            <p:cNvPr id="2387" name="Google Shape;2387;p69"/>
            <p:cNvGrpSpPr/>
            <p:nvPr/>
          </p:nvGrpSpPr>
          <p:grpSpPr>
            <a:xfrm>
              <a:off x="2396660" y="2292732"/>
              <a:ext cx="596729" cy="511210"/>
              <a:chOff x="-62511900" y="4129100"/>
              <a:chExt cx="304050" cy="282000"/>
            </a:xfrm>
          </p:grpSpPr>
          <p:sp>
            <p:nvSpPr>
              <p:cNvPr id="2388" name="Google Shape;2388;p69"/>
              <p:cNvSpPr/>
              <p:nvPr/>
            </p:nvSpPr>
            <p:spPr>
              <a:xfrm>
                <a:off x="-62414225" y="4203925"/>
                <a:ext cx="206375" cy="2071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8287" extrusionOk="0">
                    <a:moveTo>
                      <a:pt x="4128" y="1229"/>
                    </a:moveTo>
                    <a:cubicBezTo>
                      <a:pt x="4348" y="1229"/>
                      <a:pt x="4506" y="1418"/>
                      <a:pt x="4506" y="1670"/>
                    </a:cubicBezTo>
                    <a:lnTo>
                      <a:pt x="4506" y="1922"/>
                    </a:lnTo>
                    <a:cubicBezTo>
                      <a:pt x="4978" y="2080"/>
                      <a:pt x="5356" y="2552"/>
                      <a:pt x="5356" y="3119"/>
                    </a:cubicBezTo>
                    <a:cubicBezTo>
                      <a:pt x="5356" y="3340"/>
                      <a:pt x="5136" y="3498"/>
                      <a:pt x="4947" y="3498"/>
                    </a:cubicBezTo>
                    <a:cubicBezTo>
                      <a:pt x="4726" y="3498"/>
                      <a:pt x="4506" y="3308"/>
                      <a:pt x="4506" y="3119"/>
                    </a:cubicBezTo>
                    <a:cubicBezTo>
                      <a:pt x="4506" y="2867"/>
                      <a:pt x="4317" y="2710"/>
                      <a:pt x="4128" y="2710"/>
                    </a:cubicBezTo>
                    <a:cubicBezTo>
                      <a:pt x="3939" y="2710"/>
                      <a:pt x="3687" y="2930"/>
                      <a:pt x="3687" y="3119"/>
                    </a:cubicBezTo>
                    <a:cubicBezTo>
                      <a:pt x="3718" y="3340"/>
                      <a:pt x="4033" y="3592"/>
                      <a:pt x="4411" y="3813"/>
                    </a:cubicBezTo>
                    <a:cubicBezTo>
                      <a:pt x="4821" y="4128"/>
                      <a:pt x="5388" y="4537"/>
                      <a:pt x="5388" y="5199"/>
                    </a:cubicBezTo>
                    <a:cubicBezTo>
                      <a:pt x="5388" y="5766"/>
                      <a:pt x="5041" y="6175"/>
                      <a:pt x="4569" y="6396"/>
                    </a:cubicBezTo>
                    <a:lnTo>
                      <a:pt x="4569" y="6648"/>
                    </a:lnTo>
                    <a:cubicBezTo>
                      <a:pt x="4569" y="6900"/>
                      <a:pt x="4348" y="7089"/>
                      <a:pt x="4159" y="7089"/>
                    </a:cubicBezTo>
                    <a:cubicBezTo>
                      <a:pt x="3970" y="7089"/>
                      <a:pt x="3718" y="6900"/>
                      <a:pt x="3718" y="6648"/>
                    </a:cubicBezTo>
                    <a:lnTo>
                      <a:pt x="3718" y="6396"/>
                    </a:lnTo>
                    <a:cubicBezTo>
                      <a:pt x="3245" y="6238"/>
                      <a:pt x="2899" y="5766"/>
                      <a:pt x="2899" y="5199"/>
                    </a:cubicBezTo>
                    <a:cubicBezTo>
                      <a:pt x="2899" y="4978"/>
                      <a:pt x="3088" y="4821"/>
                      <a:pt x="3308" y="4821"/>
                    </a:cubicBezTo>
                    <a:cubicBezTo>
                      <a:pt x="3498" y="4821"/>
                      <a:pt x="3687" y="5010"/>
                      <a:pt x="3687" y="5199"/>
                    </a:cubicBezTo>
                    <a:cubicBezTo>
                      <a:pt x="3687" y="5451"/>
                      <a:pt x="3876" y="5608"/>
                      <a:pt x="4128" y="5608"/>
                    </a:cubicBezTo>
                    <a:cubicBezTo>
                      <a:pt x="4348" y="5608"/>
                      <a:pt x="4506" y="5388"/>
                      <a:pt x="4506" y="5199"/>
                    </a:cubicBezTo>
                    <a:cubicBezTo>
                      <a:pt x="4506" y="4978"/>
                      <a:pt x="4191" y="4726"/>
                      <a:pt x="3844" y="4506"/>
                    </a:cubicBezTo>
                    <a:cubicBezTo>
                      <a:pt x="3403" y="4191"/>
                      <a:pt x="2867" y="3781"/>
                      <a:pt x="2867" y="3119"/>
                    </a:cubicBezTo>
                    <a:cubicBezTo>
                      <a:pt x="2867" y="2552"/>
                      <a:pt x="3214" y="2143"/>
                      <a:pt x="3687" y="1922"/>
                    </a:cubicBezTo>
                    <a:lnTo>
                      <a:pt x="3687" y="1670"/>
                    </a:lnTo>
                    <a:cubicBezTo>
                      <a:pt x="3687" y="1418"/>
                      <a:pt x="3876" y="1229"/>
                      <a:pt x="4128" y="1229"/>
                    </a:cubicBezTo>
                    <a:close/>
                    <a:moveTo>
                      <a:pt x="4128" y="0"/>
                    </a:moveTo>
                    <a:cubicBezTo>
                      <a:pt x="1828" y="0"/>
                      <a:pt x="0" y="1859"/>
                      <a:pt x="0" y="4128"/>
                    </a:cubicBezTo>
                    <a:cubicBezTo>
                      <a:pt x="0" y="6427"/>
                      <a:pt x="1828" y="8286"/>
                      <a:pt x="4128" y="8286"/>
                    </a:cubicBezTo>
                    <a:cubicBezTo>
                      <a:pt x="6396" y="8286"/>
                      <a:pt x="8255" y="6427"/>
                      <a:pt x="8255" y="4128"/>
                    </a:cubicBezTo>
                    <a:cubicBezTo>
                      <a:pt x="8255" y="1859"/>
                      <a:pt x="6396" y="0"/>
                      <a:pt x="4128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89" name="Google Shape;2389;p69"/>
              <p:cNvSpPr/>
              <p:nvPr/>
            </p:nvSpPr>
            <p:spPr>
              <a:xfrm>
                <a:off x="-62511100" y="4129100"/>
                <a:ext cx="1599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2994" extrusionOk="0">
                    <a:moveTo>
                      <a:pt x="3214" y="1"/>
                    </a:moveTo>
                    <a:cubicBezTo>
                      <a:pt x="1450" y="1"/>
                      <a:pt x="0" y="662"/>
                      <a:pt x="0" y="1513"/>
                    </a:cubicBezTo>
                    <a:cubicBezTo>
                      <a:pt x="0" y="2332"/>
                      <a:pt x="1450" y="2993"/>
                      <a:pt x="3214" y="2993"/>
                    </a:cubicBezTo>
                    <a:cubicBezTo>
                      <a:pt x="4947" y="2993"/>
                      <a:pt x="6396" y="2332"/>
                      <a:pt x="6396" y="1513"/>
                    </a:cubicBezTo>
                    <a:cubicBezTo>
                      <a:pt x="6396" y="662"/>
                      <a:pt x="4947" y="1"/>
                      <a:pt x="3214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90" name="Google Shape;2390;p69"/>
              <p:cNvSpPr/>
              <p:nvPr/>
            </p:nvSpPr>
            <p:spPr>
              <a:xfrm>
                <a:off x="-62511100" y="4207075"/>
                <a:ext cx="11027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2395" extrusionOk="0">
                    <a:moveTo>
                      <a:pt x="0" y="0"/>
                    </a:moveTo>
                    <a:lnTo>
                      <a:pt x="0" y="1135"/>
                    </a:lnTo>
                    <a:cubicBezTo>
                      <a:pt x="0" y="1450"/>
                      <a:pt x="347" y="1765"/>
                      <a:pt x="882" y="2017"/>
                    </a:cubicBezTo>
                    <a:cubicBezTo>
                      <a:pt x="1355" y="2237"/>
                      <a:pt x="2332" y="2395"/>
                      <a:pt x="3151" y="2395"/>
                    </a:cubicBezTo>
                    <a:lnTo>
                      <a:pt x="3308" y="2395"/>
                    </a:lnTo>
                    <a:cubicBezTo>
                      <a:pt x="3560" y="1733"/>
                      <a:pt x="3907" y="1135"/>
                      <a:pt x="4411" y="631"/>
                    </a:cubicBezTo>
                    <a:lnTo>
                      <a:pt x="4411" y="631"/>
                    </a:lnTo>
                    <a:cubicBezTo>
                      <a:pt x="4033" y="694"/>
                      <a:pt x="3623" y="757"/>
                      <a:pt x="3182" y="757"/>
                    </a:cubicBezTo>
                    <a:cubicBezTo>
                      <a:pt x="2363" y="757"/>
                      <a:pt x="1261" y="599"/>
                      <a:pt x="567" y="316"/>
                    </a:cubicBezTo>
                    <a:cubicBezTo>
                      <a:pt x="347" y="221"/>
                      <a:pt x="158" y="127"/>
                      <a:pt x="0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91" name="Google Shape;2391;p69"/>
              <p:cNvSpPr/>
              <p:nvPr/>
            </p:nvSpPr>
            <p:spPr>
              <a:xfrm>
                <a:off x="-62511100" y="4329950"/>
                <a:ext cx="10635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395" extrusionOk="0">
                    <a:moveTo>
                      <a:pt x="0" y="0"/>
                    </a:moveTo>
                    <a:lnTo>
                      <a:pt x="0" y="1197"/>
                    </a:lnTo>
                    <a:cubicBezTo>
                      <a:pt x="0" y="1701"/>
                      <a:pt x="1355" y="2395"/>
                      <a:pt x="3182" y="2395"/>
                    </a:cubicBezTo>
                    <a:cubicBezTo>
                      <a:pt x="3560" y="2395"/>
                      <a:pt x="3907" y="2363"/>
                      <a:pt x="4254" y="2332"/>
                    </a:cubicBezTo>
                    <a:cubicBezTo>
                      <a:pt x="3875" y="1859"/>
                      <a:pt x="3560" y="1355"/>
                      <a:pt x="3340" y="756"/>
                    </a:cubicBezTo>
                    <a:lnTo>
                      <a:pt x="3182" y="756"/>
                    </a:lnTo>
                    <a:cubicBezTo>
                      <a:pt x="2363" y="756"/>
                      <a:pt x="1261" y="599"/>
                      <a:pt x="567" y="315"/>
                    </a:cubicBezTo>
                    <a:cubicBezTo>
                      <a:pt x="347" y="252"/>
                      <a:pt x="158" y="126"/>
                      <a:pt x="0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92" name="Google Shape;2392;p69"/>
              <p:cNvSpPr/>
              <p:nvPr/>
            </p:nvSpPr>
            <p:spPr>
              <a:xfrm>
                <a:off x="-62511900" y="4268500"/>
                <a:ext cx="78000" cy="606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2427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32" y="1167"/>
                    </a:lnTo>
                    <a:cubicBezTo>
                      <a:pt x="32" y="1482"/>
                      <a:pt x="379" y="1797"/>
                      <a:pt x="914" y="2017"/>
                    </a:cubicBezTo>
                    <a:cubicBezTo>
                      <a:pt x="1387" y="2238"/>
                      <a:pt x="2332" y="2395"/>
                      <a:pt x="3120" y="2427"/>
                    </a:cubicBezTo>
                    <a:cubicBezTo>
                      <a:pt x="3057" y="2143"/>
                      <a:pt x="3025" y="1860"/>
                      <a:pt x="3025" y="1608"/>
                    </a:cubicBezTo>
                    <a:cubicBezTo>
                      <a:pt x="3025" y="1324"/>
                      <a:pt x="3088" y="1041"/>
                      <a:pt x="3120" y="757"/>
                    </a:cubicBezTo>
                    <a:cubicBezTo>
                      <a:pt x="2332" y="757"/>
                      <a:pt x="1230" y="599"/>
                      <a:pt x="536" y="316"/>
                    </a:cubicBezTo>
                    <a:cubicBezTo>
                      <a:pt x="347" y="253"/>
                      <a:pt x="158" y="127"/>
                      <a:pt x="1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</p:grpSp>
        <p:grpSp>
          <p:nvGrpSpPr>
            <p:cNvPr id="2393" name="Google Shape;2393;p69"/>
            <p:cNvGrpSpPr/>
            <p:nvPr/>
          </p:nvGrpSpPr>
          <p:grpSpPr>
            <a:xfrm>
              <a:off x="3950122" y="3507117"/>
              <a:ext cx="596759" cy="511212"/>
              <a:chOff x="-59029025" y="3711650"/>
              <a:chExt cx="316650" cy="315875"/>
            </a:xfrm>
          </p:grpSpPr>
          <p:sp>
            <p:nvSpPr>
              <p:cNvPr id="2394" name="Google Shape;2394;p69"/>
              <p:cNvSpPr/>
              <p:nvPr/>
            </p:nvSpPr>
            <p:spPr>
              <a:xfrm>
                <a:off x="-59029025" y="3712450"/>
                <a:ext cx="70125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5" extrusionOk="0">
                    <a:moveTo>
                      <a:pt x="1229" y="0"/>
                    </a:moveTo>
                    <a:cubicBezTo>
                      <a:pt x="568" y="0"/>
                      <a:pt x="1" y="568"/>
                      <a:pt x="1" y="1229"/>
                    </a:cubicBezTo>
                    <a:cubicBezTo>
                      <a:pt x="1" y="1891"/>
                      <a:pt x="568" y="2458"/>
                      <a:pt x="1229" y="2458"/>
                    </a:cubicBezTo>
                    <a:cubicBezTo>
                      <a:pt x="1419" y="2458"/>
                      <a:pt x="1576" y="2426"/>
                      <a:pt x="1734" y="2332"/>
                    </a:cubicBezTo>
                    <a:lnTo>
                      <a:pt x="2206" y="2804"/>
                    </a:lnTo>
                    <a:cubicBezTo>
                      <a:pt x="2458" y="2489"/>
                      <a:pt x="2584" y="2426"/>
                      <a:pt x="2805" y="2206"/>
                    </a:cubicBezTo>
                    <a:lnTo>
                      <a:pt x="2332" y="1733"/>
                    </a:lnTo>
                    <a:cubicBezTo>
                      <a:pt x="2427" y="1576"/>
                      <a:pt x="2458" y="1387"/>
                      <a:pt x="2458" y="1229"/>
                    </a:cubicBezTo>
                    <a:cubicBezTo>
                      <a:pt x="2458" y="568"/>
                      <a:pt x="1923" y="0"/>
                      <a:pt x="122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95" name="Google Shape;2395;p69"/>
              <p:cNvSpPr/>
              <p:nvPr/>
            </p:nvSpPr>
            <p:spPr>
              <a:xfrm>
                <a:off x="-58782500" y="3958175"/>
                <a:ext cx="70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74" extrusionOk="0">
                    <a:moveTo>
                      <a:pt x="599" y="1"/>
                    </a:moveTo>
                    <a:cubicBezTo>
                      <a:pt x="379" y="222"/>
                      <a:pt x="316" y="316"/>
                      <a:pt x="1" y="568"/>
                    </a:cubicBezTo>
                    <a:lnTo>
                      <a:pt x="473" y="1041"/>
                    </a:lnTo>
                    <a:cubicBezTo>
                      <a:pt x="379" y="1198"/>
                      <a:pt x="347" y="1387"/>
                      <a:pt x="347" y="1576"/>
                    </a:cubicBezTo>
                    <a:cubicBezTo>
                      <a:pt x="347" y="2238"/>
                      <a:pt x="914" y="2773"/>
                      <a:pt x="1576" y="2773"/>
                    </a:cubicBezTo>
                    <a:cubicBezTo>
                      <a:pt x="2238" y="2773"/>
                      <a:pt x="2805" y="2238"/>
                      <a:pt x="2805" y="1576"/>
                    </a:cubicBezTo>
                    <a:cubicBezTo>
                      <a:pt x="2805" y="883"/>
                      <a:pt x="2238" y="348"/>
                      <a:pt x="1576" y="348"/>
                    </a:cubicBezTo>
                    <a:cubicBezTo>
                      <a:pt x="1387" y="348"/>
                      <a:pt x="1230" y="379"/>
                      <a:pt x="1072" y="474"/>
                    </a:cubicBezTo>
                    <a:lnTo>
                      <a:pt x="599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96" name="Google Shape;2396;p69"/>
              <p:cNvSpPr/>
              <p:nvPr/>
            </p:nvSpPr>
            <p:spPr>
              <a:xfrm>
                <a:off x="-58782500" y="3711650"/>
                <a:ext cx="70125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5" extrusionOk="0">
                    <a:moveTo>
                      <a:pt x="1576" y="1"/>
                    </a:moveTo>
                    <a:cubicBezTo>
                      <a:pt x="914" y="1"/>
                      <a:pt x="347" y="568"/>
                      <a:pt x="347" y="1230"/>
                    </a:cubicBezTo>
                    <a:cubicBezTo>
                      <a:pt x="347" y="1419"/>
                      <a:pt x="379" y="1576"/>
                      <a:pt x="473" y="1734"/>
                    </a:cubicBezTo>
                    <a:lnTo>
                      <a:pt x="1" y="2206"/>
                    </a:lnTo>
                    <a:cubicBezTo>
                      <a:pt x="284" y="2458"/>
                      <a:pt x="347" y="2521"/>
                      <a:pt x="599" y="2805"/>
                    </a:cubicBezTo>
                    <a:lnTo>
                      <a:pt x="1072" y="2332"/>
                    </a:lnTo>
                    <a:cubicBezTo>
                      <a:pt x="1230" y="2395"/>
                      <a:pt x="1419" y="2458"/>
                      <a:pt x="1576" y="2458"/>
                    </a:cubicBezTo>
                    <a:cubicBezTo>
                      <a:pt x="2238" y="2458"/>
                      <a:pt x="2805" y="1891"/>
                      <a:pt x="2805" y="1230"/>
                    </a:cubicBezTo>
                    <a:cubicBezTo>
                      <a:pt x="2805" y="568"/>
                      <a:pt x="2238" y="1"/>
                      <a:pt x="1576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97" name="Google Shape;2397;p69"/>
              <p:cNvSpPr/>
              <p:nvPr/>
            </p:nvSpPr>
            <p:spPr>
              <a:xfrm>
                <a:off x="-58911650" y="3880200"/>
                <a:ext cx="79550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230" extrusionOk="0">
                    <a:moveTo>
                      <a:pt x="1607" y="1"/>
                    </a:moveTo>
                    <a:cubicBezTo>
                      <a:pt x="819" y="1"/>
                      <a:pt x="189" y="505"/>
                      <a:pt x="0" y="1230"/>
                    </a:cubicBezTo>
                    <a:lnTo>
                      <a:pt x="3182" y="1230"/>
                    </a:lnTo>
                    <a:cubicBezTo>
                      <a:pt x="3025" y="537"/>
                      <a:pt x="2394" y="1"/>
                      <a:pt x="1607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98" name="Google Shape;2398;p69"/>
              <p:cNvSpPr/>
              <p:nvPr/>
            </p:nvSpPr>
            <p:spPr>
              <a:xfrm>
                <a:off x="-58891975" y="3818000"/>
                <a:ext cx="417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70" extrusionOk="0">
                    <a:moveTo>
                      <a:pt x="851" y="0"/>
                    </a:moveTo>
                    <a:cubicBezTo>
                      <a:pt x="379" y="0"/>
                      <a:pt x="1" y="378"/>
                      <a:pt x="1" y="819"/>
                    </a:cubicBezTo>
                    <a:cubicBezTo>
                      <a:pt x="1" y="1292"/>
                      <a:pt x="379" y="1670"/>
                      <a:pt x="851" y="1670"/>
                    </a:cubicBezTo>
                    <a:cubicBezTo>
                      <a:pt x="1292" y="1670"/>
                      <a:pt x="1670" y="1292"/>
                      <a:pt x="1670" y="819"/>
                    </a:cubicBezTo>
                    <a:cubicBezTo>
                      <a:pt x="1670" y="378"/>
                      <a:pt x="1292" y="0"/>
                      <a:pt x="851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399" name="Google Shape;2399;p69"/>
              <p:cNvSpPr/>
              <p:nvPr/>
            </p:nvSpPr>
            <p:spPr>
              <a:xfrm>
                <a:off x="-58983325" y="3755775"/>
                <a:ext cx="22762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9105" h="9074" extrusionOk="0">
                    <a:moveTo>
                      <a:pt x="4537" y="1701"/>
                    </a:moveTo>
                    <a:cubicBezTo>
                      <a:pt x="5419" y="1701"/>
                      <a:pt x="6175" y="2458"/>
                      <a:pt x="6175" y="3371"/>
                    </a:cubicBezTo>
                    <a:cubicBezTo>
                      <a:pt x="6175" y="3781"/>
                      <a:pt x="6018" y="4190"/>
                      <a:pt x="5702" y="4505"/>
                    </a:cubicBezTo>
                    <a:cubicBezTo>
                      <a:pt x="6459" y="4946"/>
                      <a:pt x="6994" y="5734"/>
                      <a:pt x="6994" y="6679"/>
                    </a:cubicBezTo>
                    <a:cubicBezTo>
                      <a:pt x="6963" y="6868"/>
                      <a:pt x="6805" y="7057"/>
                      <a:pt x="6585" y="7057"/>
                    </a:cubicBezTo>
                    <a:lnTo>
                      <a:pt x="2426" y="7057"/>
                    </a:lnTo>
                    <a:cubicBezTo>
                      <a:pt x="2205" y="7057"/>
                      <a:pt x="2048" y="6868"/>
                      <a:pt x="2048" y="6679"/>
                    </a:cubicBezTo>
                    <a:cubicBezTo>
                      <a:pt x="2048" y="5734"/>
                      <a:pt x="2552" y="4946"/>
                      <a:pt x="3340" y="4505"/>
                    </a:cubicBezTo>
                    <a:cubicBezTo>
                      <a:pt x="3056" y="4190"/>
                      <a:pt x="2867" y="3781"/>
                      <a:pt x="2867" y="3371"/>
                    </a:cubicBezTo>
                    <a:cubicBezTo>
                      <a:pt x="2867" y="2458"/>
                      <a:pt x="3623" y="1701"/>
                      <a:pt x="4537" y="1701"/>
                    </a:cubicBezTo>
                    <a:close/>
                    <a:moveTo>
                      <a:pt x="4537" y="0"/>
                    </a:moveTo>
                    <a:cubicBezTo>
                      <a:pt x="2016" y="0"/>
                      <a:pt x="0" y="2048"/>
                      <a:pt x="0" y="4537"/>
                    </a:cubicBezTo>
                    <a:cubicBezTo>
                      <a:pt x="0" y="7057"/>
                      <a:pt x="2048" y="9074"/>
                      <a:pt x="4537" y="9074"/>
                    </a:cubicBezTo>
                    <a:cubicBezTo>
                      <a:pt x="7057" y="9074"/>
                      <a:pt x="9042" y="7026"/>
                      <a:pt x="9042" y="4537"/>
                    </a:cubicBezTo>
                    <a:cubicBezTo>
                      <a:pt x="9105" y="2017"/>
                      <a:pt x="7057" y="0"/>
                      <a:pt x="4537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  <p:sp>
            <p:nvSpPr>
              <p:cNvPr id="2400" name="Google Shape;2400;p69"/>
              <p:cNvSpPr/>
              <p:nvPr/>
            </p:nvSpPr>
            <p:spPr>
              <a:xfrm>
                <a:off x="-59029025" y="3956600"/>
                <a:ext cx="7090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37" extrusionOk="0">
                    <a:moveTo>
                      <a:pt x="2269" y="1"/>
                    </a:moveTo>
                    <a:lnTo>
                      <a:pt x="1734" y="537"/>
                    </a:lnTo>
                    <a:cubicBezTo>
                      <a:pt x="1576" y="442"/>
                      <a:pt x="1387" y="411"/>
                      <a:pt x="1229" y="411"/>
                    </a:cubicBezTo>
                    <a:cubicBezTo>
                      <a:pt x="568" y="411"/>
                      <a:pt x="1" y="946"/>
                      <a:pt x="1" y="1639"/>
                    </a:cubicBezTo>
                    <a:cubicBezTo>
                      <a:pt x="1" y="2301"/>
                      <a:pt x="568" y="2836"/>
                      <a:pt x="1229" y="2836"/>
                    </a:cubicBezTo>
                    <a:cubicBezTo>
                      <a:pt x="1891" y="2836"/>
                      <a:pt x="2458" y="2301"/>
                      <a:pt x="2458" y="1639"/>
                    </a:cubicBezTo>
                    <a:cubicBezTo>
                      <a:pt x="2458" y="1419"/>
                      <a:pt x="2427" y="1261"/>
                      <a:pt x="2332" y="1104"/>
                    </a:cubicBezTo>
                    <a:lnTo>
                      <a:pt x="2836" y="600"/>
                    </a:lnTo>
                    <a:cubicBezTo>
                      <a:pt x="2584" y="379"/>
                      <a:pt x="2490" y="285"/>
                      <a:pt x="226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FFFFFF"/>
                  </a:highlight>
                </a:endParaRPr>
              </a:p>
            </p:txBody>
          </p:sp>
        </p:grpSp>
      </p:grpSp>
      <p:cxnSp>
        <p:nvCxnSpPr>
          <p:cNvPr id="2401" name="Google Shape;2401;p69"/>
          <p:cNvCxnSpPr/>
          <p:nvPr/>
        </p:nvCxnSpPr>
        <p:spPr>
          <a:xfrm>
            <a:off x="5012625" y="1656125"/>
            <a:ext cx="4018200" cy="198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2402" name="Google Shape;2402;p69"/>
          <p:cNvCxnSpPr/>
          <p:nvPr/>
        </p:nvCxnSpPr>
        <p:spPr>
          <a:xfrm>
            <a:off x="6122625" y="3555950"/>
            <a:ext cx="2665500" cy="198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2403" name="Google Shape;2403;p69"/>
          <p:cNvCxnSpPr/>
          <p:nvPr/>
        </p:nvCxnSpPr>
        <p:spPr>
          <a:xfrm rot="10800000" flipH="1">
            <a:off x="116000" y="4714375"/>
            <a:ext cx="3888300" cy="219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2404" name="Google Shape;2404;p69"/>
          <p:cNvCxnSpPr/>
          <p:nvPr/>
        </p:nvCxnSpPr>
        <p:spPr>
          <a:xfrm rot="10800000" flipH="1">
            <a:off x="155500" y="2558350"/>
            <a:ext cx="2201400" cy="6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2405" name="Google Shape;2405;p69"/>
          <p:cNvSpPr txBox="1"/>
          <p:nvPr/>
        </p:nvSpPr>
        <p:spPr>
          <a:xfrm>
            <a:off x="4913925" y="617313"/>
            <a:ext cx="42156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ira SemiCondensed SemiBold"/>
              <a:buChar char="❏"/>
            </a:pPr>
            <a:r>
              <a:rPr lang="en" sz="15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rPr>
              <a:t>Publicidad en redes sociales y otros medios</a:t>
            </a:r>
            <a:endParaRPr sz="1500">
              <a:solidFill>
                <a:srgbClr val="FFFFFF"/>
              </a:solidFill>
              <a:latin typeface="Saira SemiCondensed SemiBold"/>
              <a:ea typeface="Saira SemiCondensed SemiBold"/>
              <a:cs typeface="Saira SemiCondensed SemiBold"/>
              <a:sym typeface="Saira SemiCondensed SemiBol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ira SemiCondensed SemiBold"/>
              <a:buChar char="❏"/>
            </a:pPr>
            <a:r>
              <a:rPr lang="en" sz="15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rPr>
              <a:t>Recomendaciones de clientes satisfechos</a:t>
            </a:r>
            <a:endParaRPr sz="1500">
              <a:solidFill>
                <a:srgbClr val="FFFFFF"/>
              </a:solidFill>
              <a:latin typeface="Saira SemiCondensed SemiBold"/>
              <a:ea typeface="Saira SemiCondensed SemiBold"/>
              <a:cs typeface="Saira SemiCondensed SemiBold"/>
              <a:sym typeface="Saira SemiCondensed SemiBol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ira SemiCondensed SemiBold"/>
              <a:buChar char="❏"/>
            </a:pPr>
            <a:r>
              <a:rPr lang="en" sz="15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rPr>
              <a:t>Contacto directo con instituciones interesadas</a:t>
            </a:r>
            <a:endParaRPr sz="1500">
              <a:solidFill>
                <a:srgbClr val="FFFFFF"/>
              </a:solidFill>
              <a:latin typeface="Saira SemiCondensed SemiBold"/>
              <a:ea typeface="Saira SemiCondensed SemiBold"/>
              <a:cs typeface="Saira SemiCondensed SemiBold"/>
              <a:sym typeface="Saira SemiCondensed SemiBold"/>
            </a:endParaRPr>
          </a:p>
        </p:txBody>
      </p:sp>
      <p:sp>
        <p:nvSpPr>
          <p:cNvPr id="2406" name="Google Shape;2406;p69"/>
          <p:cNvSpPr txBox="1"/>
          <p:nvPr/>
        </p:nvSpPr>
        <p:spPr>
          <a:xfrm>
            <a:off x="6365325" y="3190700"/>
            <a:ext cx="26655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ira SemiCondensed SemiBold"/>
              <a:buChar char="❏"/>
            </a:pPr>
            <a:r>
              <a:rPr lang="en" sz="15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rPr>
              <a:t>Aplicación web </a:t>
            </a:r>
            <a:endParaRPr sz="1500">
              <a:solidFill>
                <a:srgbClr val="FFFFFF"/>
              </a:solidFill>
              <a:latin typeface="Saira SemiCondensed SemiBold"/>
              <a:ea typeface="Saira SemiCondensed SemiBold"/>
              <a:cs typeface="Saira SemiCondensed SemiBold"/>
              <a:sym typeface="Saira SemiCondensed SemiBold"/>
            </a:endParaRPr>
          </a:p>
        </p:txBody>
      </p:sp>
      <p:sp>
        <p:nvSpPr>
          <p:cNvPr id="2407" name="Google Shape;2407;p69"/>
          <p:cNvSpPr txBox="1"/>
          <p:nvPr/>
        </p:nvSpPr>
        <p:spPr>
          <a:xfrm>
            <a:off x="-93075" y="4065850"/>
            <a:ext cx="3685800" cy="11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ira SemiCondensed SemiBold"/>
              <a:buChar char="❏"/>
            </a:pPr>
            <a:r>
              <a:rPr lang="en" sz="15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rPr>
              <a:t>Modelo con versión gratis y premium con beneficios adicionales</a:t>
            </a:r>
            <a:endParaRPr sz="1500">
              <a:solidFill>
                <a:srgbClr val="FFFFFF"/>
              </a:solidFill>
              <a:latin typeface="Saira SemiCondensed SemiBold"/>
              <a:ea typeface="Saira SemiCondensed SemiBold"/>
              <a:cs typeface="Saira SemiCondensed SemiBold"/>
              <a:sym typeface="Saira SemiCondensed SemiBold"/>
            </a:endParaRPr>
          </a:p>
        </p:txBody>
      </p:sp>
      <p:sp>
        <p:nvSpPr>
          <p:cNvPr id="2408" name="Google Shape;2408;p69"/>
          <p:cNvSpPr txBox="1"/>
          <p:nvPr/>
        </p:nvSpPr>
        <p:spPr>
          <a:xfrm>
            <a:off x="-93075" y="2216988"/>
            <a:ext cx="23988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ira SemiCondensed SemiBold"/>
              <a:buChar char="❏"/>
            </a:pPr>
            <a:r>
              <a:rPr lang="en" sz="15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rPr>
              <a:t>Cuentas premium</a:t>
            </a:r>
            <a:endParaRPr sz="1500">
              <a:solidFill>
                <a:srgbClr val="FFFFFF"/>
              </a:solidFill>
              <a:latin typeface="Saira SemiCondensed SemiBold"/>
              <a:ea typeface="Saira SemiCondensed SemiBold"/>
              <a:cs typeface="Saira SemiCondensed SemiBold"/>
              <a:sym typeface="Saira SemiCondensed SemiBold"/>
            </a:endParaRPr>
          </a:p>
        </p:txBody>
      </p:sp>
      <p:sp>
        <p:nvSpPr>
          <p:cNvPr id="2409" name="Google Shape;2409;p69"/>
          <p:cNvSpPr txBox="1">
            <a:spLocks noGrp="1"/>
          </p:cNvSpPr>
          <p:nvPr>
            <p:ph type="ctrTitle"/>
          </p:nvPr>
        </p:nvSpPr>
        <p:spPr>
          <a:xfrm>
            <a:off x="939300" y="-3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Modelo de negocios</a:t>
            </a:r>
            <a:endParaRPr sz="3500"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0" name="Google Shape;2410;p69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180" y="-11"/>
            <a:ext cx="675346" cy="62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Google Shape;2411;p69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11/14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" name="Google Shape;2416;p70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8655" y="-11"/>
            <a:ext cx="675346" cy="62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70"/>
          <p:cNvPicPr preferRelativeResize="0"/>
          <p:nvPr/>
        </p:nvPicPr>
        <p:blipFill rotWithShape="1">
          <a:blip r:embed="rId4">
            <a:alphaModFix/>
          </a:blip>
          <a:srcRect b="8867"/>
          <a:stretch/>
        </p:blipFill>
        <p:spPr>
          <a:xfrm>
            <a:off x="5532825" y="895724"/>
            <a:ext cx="3309649" cy="30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70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12/14</a:t>
            </a:r>
            <a:endParaRPr sz="2200"/>
          </a:p>
        </p:txBody>
      </p:sp>
      <p:sp>
        <p:nvSpPr>
          <p:cNvPr id="2419" name="Google Shape;2419;p70"/>
          <p:cNvSpPr txBox="1">
            <a:spLocks noGrp="1"/>
          </p:cNvSpPr>
          <p:nvPr>
            <p:ph type="subTitle" idx="4294967295"/>
          </p:nvPr>
        </p:nvSpPr>
        <p:spPr>
          <a:xfrm>
            <a:off x="919979" y="1580800"/>
            <a:ext cx="41274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chemeClr val="dk1"/>
                </a:solidFill>
              </a:rPr>
              <a:t>Costo de cuenta premium</a:t>
            </a:r>
            <a:endParaRPr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420" name="Google Shape;2420;p70"/>
          <p:cNvSpPr txBox="1">
            <a:spLocks noGrp="1"/>
          </p:cNvSpPr>
          <p:nvPr>
            <p:ph type="title" idx="4294967295"/>
          </p:nvPr>
        </p:nvSpPr>
        <p:spPr>
          <a:xfrm>
            <a:off x="123486" y="948427"/>
            <a:ext cx="4888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800"/>
              <a:t>$30</a:t>
            </a:r>
            <a:endParaRPr sz="6800">
              <a:solidFill>
                <a:schemeClr val="dk1"/>
              </a:solidFill>
            </a:endParaRPr>
          </a:p>
        </p:txBody>
      </p:sp>
      <p:sp>
        <p:nvSpPr>
          <p:cNvPr id="2421" name="Google Shape;2421;p70"/>
          <p:cNvSpPr txBox="1">
            <a:spLocks noGrp="1"/>
          </p:cNvSpPr>
          <p:nvPr>
            <p:ph type="subTitle" idx="4294967295"/>
          </p:nvPr>
        </p:nvSpPr>
        <p:spPr>
          <a:xfrm>
            <a:off x="919975" y="3548875"/>
            <a:ext cx="39411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chemeClr val="dk1"/>
                </a:solidFill>
              </a:rPr>
              <a:t>Suscriptores premium (mes)</a:t>
            </a:r>
            <a:endParaRPr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422" name="Google Shape;2422;p70"/>
          <p:cNvSpPr txBox="1">
            <a:spLocks noGrp="1"/>
          </p:cNvSpPr>
          <p:nvPr>
            <p:ph type="title" idx="4294967295"/>
          </p:nvPr>
        </p:nvSpPr>
        <p:spPr>
          <a:xfrm>
            <a:off x="159311" y="2936202"/>
            <a:ext cx="4888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800"/>
              <a:t>100</a:t>
            </a:r>
            <a:endParaRPr sz="6800">
              <a:solidFill>
                <a:schemeClr val="dk1"/>
              </a:solidFill>
            </a:endParaRPr>
          </a:p>
        </p:txBody>
      </p:sp>
      <p:grpSp>
        <p:nvGrpSpPr>
          <p:cNvPr id="2423" name="Google Shape;2423;p70"/>
          <p:cNvGrpSpPr/>
          <p:nvPr/>
        </p:nvGrpSpPr>
        <p:grpSpPr>
          <a:xfrm>
            <a:off x="546475" y="1674350"/>
            <a:ext cx="373500" cy="373500"/>
            <a:chOff x="1372725" y="1912500"/>
            <a:chExt cx="373500" cy="373500"/>
          </a:xfrm>
        </p:grpSpPr>
        <p:sp>
          <p:nvSpPr>
            <p:cNvPr id="2424" name="Google Shape;2424;p70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0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70"/>
          <p:cNvGrpSpPr/>
          <p:nvPr/>
        </p:nvGrpSpPr>
        <p:grpSpPr>
          <a:xfrm>
            <a:off x="546483" y="3656525"/>
            <a:ext cx="373500" cy="373500"/>
            <a:chOff x="5557850" y="1912500"/>
            <a:chExt cx="373500" cy="373500"/>
          </a:xfrm>
        </p:grpSpPr>
        <p:sp>
          <p:nvSpPr>
            <p:cNvPr id="2427" name="Google Shape;2427;p70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0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70"/>
          <p:cNvSpPr/>
          <p:nvPr/>
        </p:nvSpPr>
        <p:spPr>
          <a:xfrm>
            <a:off x="402551" y="494050"/>
            <a:ext cx="4888200" cy="187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898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70"/>
          <p:cNvSpPr/>
          <p:nvPr/>
        </p:nvSpPr>
        <p:spPr>
          <a:xfrm>
            <a:off x="489384" y="589347"/>
            <a:ext cx="4714500" cy="171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D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70"/>
          <p:cNvSpPr/>
          <p:nvPr/>
        </p:nvSpPr>
        <p:spPr>
          <a:xfrm>
            <a:off x="402550" y="2562725"/>
            <a:ext cx="4888200" cy="1824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898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70"/>
          <p:cNvSpPr/>
          <p:nvPr/>
        </p:nvSpPr>
        <p:spPr>
          <a:xfrm>
            <a:off x="489385" y="2655688"/>
            <a:ext cx="4714800" cy="1668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D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71"/>
          <p:cNvSpPr/>
          <p:nvPr/>
        </p:nvSpPr>
        <p:spPr>
          <a:xfrm>
            <a:off x="5450475" y="345600"/>
            <a:ext cx="3445950" cy="436984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8" name="Google Shape;24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5" y="345600"/>
            <a:ext cx="5115050" cy="43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71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8655" y="-11"/>
            <a:ext cx="675346" cy="62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71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13/14</a:t>
            </a:r>
            <a:endParaRPr sz="2200"/>
          </a:p>
        </p:txBody>
      </p:sp>
      <p:sp>
        <p:nvSpPr>
          <p:cNvPr id="2441" name="Google Shape;2441;p71"/>
          <p:cNvSpPr txBox="1"/>
          <p:nvPr/>
        </p:nvSpPr>
        <p:spPr>
          <a:xfrm>
            <a:off x="5552125" y="1114100"/>
            <a:ext cx="2581800" cy="27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Expandir áreas de aplicación de herramienta</a:t>
            </a:r>
            <a:endParaRPr sz="34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grpSp>
        <p:nvGrpSpPr>
          <p:cNvPr id="2442" name="Google Shape;2442;p71"/>
          <p:cNvGrpSpPr/>
          <p:nvPr/>
        </p:nvGrpSpPr>
        <p:grpSpPr>
          <a:xfrm>
            <a:off x="1005985" y="2656004"/>
            <a:ext cx="792421" cy="269941"/>
            <a:chOff x="1046767" y="4756633"/>
            <a:chExt cx="859646" cy="292841"/>
          </a:xfrm>
        </p:grpSpPr>
        <p:sp>
          <p:nvSpPr>
            <p:cNvPr id="2443" name="Google Shape;2443;p71"/>
            <p:cNvSpPr/>
            <p:nvPr/>
          </p:nvSpPr>
          <p:spPr>
            <a:xfrm>
              <a:off x="1046767" y="4811593"/>
              <a:ext cx="859646" cy="237881"/>
            </a:xfrm>
            <a:custGeom>
              <a:avLst/>
              <a:gdLst/>
              <a:ahLst/>
              <a:cxnLst/>
              <a:rect l="l" t="t" r="r" b="b"/>
              <a:pathLst>
                <a:path w="129416" h="35812" fill="none" extrusionOk="0">
                  <a:moveTo>
                    <a:pt x="31737" y="0"/>
                  </a:moveTo>
                  <a:cubicBezTo>
                    <a:pt x="33960" y="8644"/>
                    <a:pt x="27539" y="17041"/>
                    <a:pt x="18524" y="17041"/>
                  </a:cubicBezTo>
                  <a:cubicBezTo>
                    <a:pt x="9633" y="17041"/>
                    <a:pt x="3088" y="8644"/>
                    <a:pt x="5434" y="0"/>
                  </a:cubicBezTo>
                  <a:lnTo>
                    <a:pt x="2594" y="0"/>
                  </a:lnTo>
                  <a:cubicBezTo>
                    <a:pt x="1236" y="0"/>
                    <a:pt x="1" y="1112"/>
                    <a:pt x="1" y="2594"/>
                  </a:cubicBezTo>
                  <a:lnTo>
                    <a:pt x="1" y="35811"/>
                  </a:lnTo>
                  <a:lnTo>
                    <a:pt x="126823" y="35811"/>
                  </a:lnTo>
                  <a:cubicBezTo>
                    <a:pt x="128304" y="35811"/>
                    <a:pt x="129416" y="34576"/>
                    <a:pt x="129416" y="33218"/>
                  </a:cubicBezTo>
                  <a:lnTo>
                    <a:pt x="12941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1"/>
            <p:cNvSpPr/>
            <p:nvPr/>
          </p:nvSpPr>
          <p:spPr>
            <a:xfrm>
              <a:off x="1046767" y="4983846"/>
              <a:ext cx="65628" cy="65628"/>
            </a:xfrm>
            <a:custGeom>
              <a:avLst/>
              <a:gdLst/>
              <a:ahLst/>
              <a:cxnLst/>
              <a:rect l="l" t="t" r="r" b="b"/>
              <a:pathLst>
                <a:path w="9880" h="9880" fill="none" extrusionOk="0">
                  <a:moveTo>
                    <a:pt x="1" y="0"/>
                  </a:moveTo>
                  <a:lnTo>
                    <a:pt x="1" y="9879"/>
                  </a:lnTo>
                  <a:lnTo>
                    <a:pt x="9880" y="9879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1"/>
            <p:cNvSpPr/>
            <p:nvPr/>
          </p:nvSpPr>
          <p:spPr>
            <a:xfrm>
              <a:off x="1067279" y="4756633"/>
              <a:ext cx="179640" cy="179646"/>
            </a:xfrm>
            <a:custGeom>
              <a:avLst/>
              <a:gdLst/>
              <a:ahLst/>
              <a:cxnLst/>
              <a:rect l="l" t="t" r="r" b="b"/>
              <a:pathLst>
                <a:path w="27044" h="27045" fill="none" extrusionOk="0">
                  <a:moveTo>
                    <a:pt x="15560" y="1"/>
                  </a:moveTo>
                  <a:cubicBezTo>
                    <a:pt x="5187" y="1"/>
                    <a:pt x="0" y="12473"/>
                    <a:pt x="7286" y="19759"/>
                  </a:cubicBezTo>
                  <a:cubicBezTo>
                    <a:pt x="14572" y="27044"/>
                    <a:pt x="27044" y="21858"/>
                    <a:pt x="27044" y="11609"/>
                  </a:cubicBezTo>
                  <a:cubicBezTo>
                    <a:pt x="27044" y="5187"/>
                    <a:pt x="21857" y="1"/>
                    <a:pt x="155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miter lim="1234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72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8655" y="3539"/>
            <a:ext cx="675346" cy="62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1" name="Google Shape;245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0" y="752200"/>
            <a:ext cx="1618800" cy="156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52" name="Google Shape;245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026" y="803713"/>
            <a:ext cx="1618800" cy="1560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53" name="Google Shape;2453;p72"/>
          <p:cNvSpPr txBox="1">
            <a:spLocks noGrp="1"/>
          </p:cNvSpPr>
          <p:nvPr>
            <p:ph type="title"/>
          </p:nvPr>
        </p:nvSpPr>
        <p:spPr>
          <a:xfrm>
            <a:off x="311700" y="3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Nuestro equipo</a:t>
            </a:r>
            <a:endParaRPr sz="4100"/>
          </a:p>
        </p:txBody>
      </p:sp>
      <p:pic>
        <p:nvPicPr>
          <p:cNvPr id="2454" name="Google Shape;245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2198" y="752200"/>
            <a:ext cx="1618800" cy="156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55" name="Google Shape;245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050" y="2867468"/>
            <a:ext cx="1618800" cy="1560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56" name="Google Shape;2456;p72"/>
          <p:cNvSpPr txBox="1">
            <a:spLocks noGrp="1"/>
          </p:cNvSpPr>
          <p:nvPr>
            <p:ph type="subTitle" idx="4294967295"/>
          </p:nvPr>
        </p:nvSpPr>
        <p:spPr>
          <a:xfrm flipH="1">
            <a:off x="3059600" y="4428375"/>
            <a:ext cx="16188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Edwin Rodriguez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Mecatrónica</a:t>
            </a: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57" name="Google Shape;2457;p72"/>
          <p:cNvSpPr txBox="1"/>
          <p:nvPr/>
        </p:nvSpPr>
        <p:spPr>
          <a:xfrm>
            <a:off x="5100500" y="2240925"/>
            <a:ext cx="1718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Christian Pichucho</a:t>
            </a:r>
            <a:endParaRPr/>
          </a:p>
        </p:txBody>
      </p:sp>
      <p:sp>
        <p:nvSpPr>
          <p:cNvPr id="2458" name="Google Shape;2458;p72"/>
          <p:cNvSpPr txBox="1"/>
          <p:nvPr/>
        </p:nvSpPr>
        <p:spPr>
          <a:xfrm>
            <a:off x="357800" y="2287275"/>
            <a:ext cx="189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Jorge Vargas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Analista de Datos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9" name="Google Shape;2459;p72"/>
          <p:cNvSpPr txBox="1"/>
          <p:nvPr/>
        </p:nvSpPr>
        <p:spPr>
          <a:xfrm>
            <a:off x="2995225" y="2287275"/>
            <a:ext cx="15267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Milton Fonseca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Mecatrónica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  <p:sp>
        <p:nvSpPr>
          <p:cNvPr id="2460" name="Google Shape;2460;p72"/>
          <p:cNvSpPr txBox="1"/>
          <p:nvPr/>
        </p:nvSpPr>
        <p:spPr>
          <a:xfrm>
            <a:off x="5175950" y="4466050"/>
            <a:ext cx="1550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Wendy Jara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Biotecnología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endParaRPr/>
          </a:p>
        </p:txBody>
      </p:sp>
      <p:sp>
        <p:nvSpPr>
          <p:cNvPr id="2461" name="Google Shape;2461;p72"/>
          <p:cNvSpPr txBox="1"/>
          <p:nvPr/>
        </p:nvSpPr>
        <p:spPr>
          <a:xfrm>
            <a:off x="8357700" y="465857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14/14</a:t>
            </a:r>
            <a:endParaRPr sz="2200"/>
          </a:p>
        </p:txBody>
      </p:sp>
      <p:sp>
        <p:nvSpPr>
          <p:cNvPr id="2462" name="Google Shape;2462;p72"/>
          <p:cNvSpPr txBox="1"/>
          <p:nvPr/>
        </p:nvSpPr>
        <p:spPr>
          <a:xfrm flipH="1">
            <a:off x="43450" y="633475"/>
            <a:ext cx="5916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01</a:t>
            </a:r>
            <a:endParaRPr sz="26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463" name="Google Shape;2463;p72"/>
          <p:cNvSpPr txBox="1"/>
          <p:nvPr/>
        </p:nvSpPr>
        <p:spPr>
          <a:xfrm flipH="1">
            <a:off x="2251300" y="576250"/>
            <a:ext cx="6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02</a:t>
            </a:r>
            <a:endParaRPr sz="26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464" name="Google Shape;2464;p72"/>
          <p:cNvSpPr txBox="1"/>
          <p:nvPr/>
        </p:nvSpPr>
        <p:spPr>
          <a:xfrm flipH="1">
            <a:off x="4345225" y="576250"/>
            <a:ext cx="6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03</a:t>
            </a:r>
            <a:endParaRPr sz="26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465" name="Google Shape;2465;p72"/>
          <p:cNvSpPr txBox="1"/>
          <p:nvPr/>
        </p:nvSpPr>
        <p:spPr>
          <a:xfrm flipH="1">
            <a:off x="6508400" y="633475"/>
            <a:ext cx="6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04</a:t>
            </a:r>
            <a:endParaRPr sz="26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466" name="Google Shape;2466;p72"/>
          <p:cNvSpPr txBox="1"/>
          <p:nvPr/>
        </p:nvSpPr>
        <p:spPr>
          <a:xfrm flipH="1">
            <a:off x="1600" y="2867475"/>
            <a:ext cx="6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05</a:t>
            </a:r>
            <a:endParaRPr sz="26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467" name="Google Shape;2467;p72"/>
          <p:cNvSpPr txBox="1"/>
          <p:nvPr/>
        </p:nvSpPr>
        <p:spPr>
          <a:xfrm flipH="1">
            <a:off x="2251300" y="2909150"/>
            <a:ext cx="6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06</a:t>
            </a:r>
            <a:endParaRPr sz="26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468" name="Google Shape;2468;p72"/>
          <p:cNvSpPr txBox="1"/>
          <p:nvPr/>
        </p:nvSpPr>
        <p:spPr>
          <a:xfrm flipH="1">
            <a:off x="4386750" y="2909150"/>
            <a:ext cx="675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07</a:t>
            </a:r>
            <a:endParaRPr sz="26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469" name="Google Shape;2469;p72"/>
          <p:cNvSpPr txBox="1"/>
          <p:nvPr/>
        </p:nvSpPr>
        <p:spPr>
          <a:xfrm>
            <a:off x="5150150" y="2478200"/>
            <a:ext cx="161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Analista de Datos</a:t>
            </a:r>
            <a:endParaRPr/>
          </a:p>
        </p:txBody>
      </p:sp>
      <p:pic>
        <p:nvPicPr>
          <p:cNvPr id="2470" name="Google Shape;2470;p72"/>
          <p:cNvPicPr preferRelativeResize="0"/>
          <p:nvPr/>
        </p:nvPicPr>
        <p:blipFill rotWithShape="1">
          <a:blip r:embed="rId8">
            <a:alphaModFix/>
          </a:blip>
          <a:srcRect t="13841" b="13841"/>
          <a:stretch/>
        </p:blipFill>
        <p:spPr>
          <a:xfrm>
            <a:off x="5150150" y="2867468"/>
            <a:ext cx="1618800" cy="1560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71" name="Google Shape;2471;p72"/>
          <p:cNvSpPr txBox="1"/>
          <p:nvPr/>
        </p:nvSpPr>
        <p:spPr>
          <a:xfrm>
            <a:off x="418700" y="4428375"/>
            <a:ext cx="189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Sandra Torres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Analista de Datos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72" name="Google Shape;2472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36675" y="2873320"/>
            <a:ext cx="1618802" cy="1624017"/>
          </a:xfrm>
          <a:prstGeom prst="rect">
            <a:avLst/>
          </a:prstGeom>
          <a:noFill/>
          <a:ln>
            <a:noFill/>
          </a:ln>
        </p:spPr>
      </p:pic>
      <p:sp>
        <p:nvSpPr>
          <p:cNvPr id="2473" name="Google Shape;2473;p72"/>
          <p:cNvSpPr txBox="1"/>
          <p:nvPr/>
        </p:nvSpPr>
        <p:spPr>
          <a:xfrm>
            <a:off x="7132875" y="2259813"/>
            <a:ext cx="15501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Sebastián Ayala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Biotecnología   </a:t>
            </a:r>
            <a:endParaRPr/>
          </a:p>
        </p:txBody>
      </p:sp>
      <p:pic>
        <p:nvPicPr>
          <p:cNvPr id="2474" name="Google Shape;2474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1900" y="732556"/>
            <a:ext cx="1618800" cy="16002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73"/>
          <p:cNvSpPr txBox="1"/>
          <p:nvPr/>
        </p:nvSpPr>
        <p:spPr>
          <a:xfrm>
            <a:off x="650750" y="2472900"/>
            <a:ext cx="4085700" cy="2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9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Contacto</a:t>
            </a:r>
            <a:endParaRPr sz="19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Sebastián Ayala</a:t>
            </a:r>
            <a:endParaRPr sz="19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sebasar1245@gmail.com</a:t>
            </a:r>
            <a:endParaRPr sz="19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AyalaRSebastian​</a:t>
            </a:r>
            <a:endParaRPr sz="19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0994549875</a:t>
            </a:r>
            <a:endParaRPr sz="1900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80" name="Google Shape;2480;p73"/>
          <p:cNvPicPr preferRelativeResize="0"/>
          <p:nvPr/>
        </p:nvPicPr>
        <p:blipFill rotWithShape="1">
          <a:blip r:embed="rId3">
            <a:alphaModFix/>
          </a:blip>
          <a:srcRect l="31590" r="31590"/>
          <a:stretch/>
        </p:blipFill>
        <p:spPr>
          <a:xfrm>
            <a:off x="5794725" y="0"/>
            <a:ext cx="284067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1" name="Google Shape;2481;p73"/>
          <p:cNvGrpSpPr/>
          <p:nvPr/>
        </p:nvGrpSpPr>
        <p:grpSpPr>
          <a:xfrm>
            <a:off x="1834001" y="42827"/>
            <a:ext cx="2342144" cy="1664528"/>
            <a:chOff x="160325" y="221250"/>
            <a:chExt cx="7199950" cy="5116900"/>
          </a:xfrm>
        </p:grpSpPr>
        <p:sp>
          <p:nvSpPr>
            <p:cNvPr id="2482" name="Google Shape;2482;p73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3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3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5" name="Google Shape;2485;p73"/>
          <p:cNvSpPr txBox="1"/>
          <p:nvPr/>
        </p:nvSpPr>
        <p:spPr>
          <a:xfrm>
            <a:off x="1834000" y="1707350"/>
            <a:ext cx="2467500" cy="606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BSAC</a:t>
            </a:r>
            <a:endParaRPr sz="3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86" name="Google Shape;248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99" y="3658013"/>
            <a:ext cx="351550" cy="3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73"/>
          <p:cNvSpPr txBox="1"/>
          <p:nvPr/>
        </p:nvSpPr>
        <p:spPr>
          <a:xfrm>
            <a:off x="-3347975" y="3612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488" name="Google Shape;24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250" y="4239575"/>
            <a:ext cx="66675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>
            <a:spLocks noGrp="1"/>
          </p:cNvSpPr>
          <p:nvPr>
            <p:ph type="title"/>
          </p:nvPr>
        </p:nvSpPr>
        <p:spPr>
          <a:xfrm>
            <a:off x="311700" y="733450"/>
            <a:ext cx="8520600" cy="23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¿Se han preguntado la cantidad de artículos científicos generados sobre la COVID-19?</a:t>
            </a:r>
            <a:endParaRPr sz="4200"/>
          </a:p>
        </p:txBody>
      </p:sp>
      <p:pic>
        <p:nvPicPr>
          <p:cNvPr id="482" name="Google Shape;482;p60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7675" y="2"/>
            <a:ext cx="786325" cy="7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0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2/14</a:t>
            </a:r>
            <a:endParaRPr sz="2200"/>
          </a:p>
        </p:txBody>
      </p:sp>
      <p:grpSp>
        <p:nvGrpSpPr>
          <p:cNvPr id="484" name="Google Shape;484;p60"/>
          <p:cNvGrpSpPr/>
          <p:nvPr/>
        </p:nvGrpSpPr>
        <p:grpSpPr>
          <a:xfrm>
            <a:off x="2414846" y="2872539"/>
            <a:ext cx="3879283" cy="2195436"/>
            <a:chOff x="238125" y="1038125"/>
            <a:chExt cx="7146800" cy="3633625"/>
          </a:xfrm>
        </p:grpSpPr>
        <p:sp>
          <p:nvSpPr>
            <p:cNvPr id="485" name="Google Shape;485;p60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0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0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0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0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0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0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0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0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0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0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0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0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0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0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0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0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0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0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0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0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0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0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0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0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0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0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0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0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0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0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0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0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0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0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0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0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0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0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0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0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0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0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0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0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0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0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0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0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0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0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0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0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0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0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0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0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0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0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0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0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0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0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0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0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0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0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0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0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0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0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0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0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0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0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0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0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0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0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0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0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0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0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0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0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0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0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0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0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0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0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0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0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0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0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0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0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0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0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0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0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0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0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0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0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0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0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0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0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0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0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0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0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0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0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0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0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0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0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0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0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0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0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0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0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0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0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0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0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0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0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0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0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0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0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0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0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0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0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0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0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0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0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0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0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0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0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0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0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0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0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0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0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0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0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0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0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0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0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0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0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0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0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0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0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0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0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0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0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0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0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0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0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0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0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0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0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0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0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0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0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0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0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0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0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0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0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0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0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0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0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0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0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0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0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0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0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0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0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0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0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0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0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0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0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0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0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0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0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0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0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0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0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0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0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0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0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0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0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0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0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0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0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0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0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0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0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0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0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0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0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0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0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0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0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0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0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0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0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0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0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0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0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0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0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0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0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0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0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0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0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0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0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0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0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0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0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0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0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0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0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0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0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0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0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0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0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0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0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0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0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0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0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0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0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0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0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0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0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0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0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0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0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0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0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0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0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0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0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0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0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0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0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0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0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0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0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0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0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0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0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0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0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0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0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0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0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0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0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0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0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0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0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0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0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0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0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0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0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0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0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0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0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0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0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0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0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0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0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0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0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0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0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0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0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0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0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0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0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0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0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0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0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0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0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0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0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0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0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0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0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0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0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0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0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0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0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0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0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0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0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0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0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0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0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0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0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0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0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0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0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0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0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0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0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0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0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0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0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0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0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0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0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0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0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0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0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0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0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0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0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0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0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0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0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0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0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0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0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0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0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0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0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0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0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0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0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0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0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0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0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0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0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0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0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0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0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0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0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0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0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0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0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0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0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0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0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0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0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0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0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0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0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0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0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0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0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0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0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0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0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0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0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0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0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0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0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0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0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0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0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0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0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0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0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0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0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0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0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0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0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0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0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0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0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0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0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0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0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0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0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0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0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0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0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0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0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0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0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0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0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0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0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0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0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0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0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0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0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0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0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0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0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0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0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0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0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0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0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0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0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0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0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0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0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0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0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0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0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0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0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0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0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0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0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0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0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0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0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0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0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0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0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0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0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0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0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0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0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0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0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0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0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0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0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0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0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0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0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0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0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0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0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0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0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0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0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0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0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0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0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0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0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0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0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0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0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0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0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0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0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0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0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0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0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0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0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0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0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0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0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0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0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0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0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0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0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0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0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0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0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0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0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0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0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0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0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0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0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0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0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0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0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0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0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0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0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0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0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0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0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0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0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0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0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0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0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0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0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0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0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0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0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0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0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0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0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0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0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0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0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0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0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0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0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0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0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0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0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0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0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0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0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0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0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0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0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0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0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0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0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0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0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0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0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0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0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0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0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0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0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0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0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0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0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0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0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0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0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0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0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0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0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0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0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0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0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0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0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0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0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0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0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0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0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0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0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0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0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0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0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0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0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0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0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0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0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0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0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0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0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0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0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0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0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0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0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0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0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0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0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0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0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0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0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0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0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0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0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0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0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0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0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0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0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0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0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0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0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0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0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0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0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0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0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0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0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0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0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0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0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0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0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0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0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0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0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0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0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0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0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0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0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0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0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0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0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0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0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0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0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0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0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0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0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0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0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0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0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0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0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0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0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0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0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0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0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0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0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0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0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0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0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0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0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0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0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0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0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0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0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0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0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0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0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0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0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0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0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0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0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0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0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0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0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0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0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0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0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0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0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0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0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0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0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0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0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0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0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0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0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0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0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0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0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0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0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0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0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0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0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0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0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0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0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0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0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0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0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0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0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0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0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0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0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0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0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0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0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0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0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0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0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0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0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0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0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0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0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0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0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0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0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0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0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0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0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0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0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0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0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0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0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0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0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0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0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0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0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0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0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0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0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0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0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0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0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0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0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0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0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0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0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0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0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0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0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0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0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0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0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0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0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0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0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0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0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0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0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0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0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0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0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0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0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0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0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0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0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0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0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0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0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0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0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0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0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0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0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0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0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0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0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0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0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0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0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0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0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0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0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0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0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0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0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0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0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0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0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0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0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0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0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0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0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0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0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0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0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0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0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0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0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0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0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0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0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0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0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0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0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0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0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0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0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0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0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0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0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0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0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0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0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0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0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0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0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0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0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0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0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0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0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0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0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0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0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0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0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0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0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0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0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0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0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0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0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0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0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0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0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0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0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0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0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0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0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0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0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0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0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0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0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0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0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0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0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0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0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0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0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0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0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0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0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0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0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0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0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0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0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0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0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0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0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0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0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0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0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0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0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0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0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0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0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0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0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0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0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0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0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0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0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0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0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0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0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0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0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0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0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0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0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0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0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0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0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0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0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0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0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0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0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0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0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0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0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0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0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0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0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0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0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0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0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0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0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0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0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0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0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0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0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0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0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0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0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0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0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0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0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0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0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0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0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0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0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0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0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0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0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0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0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0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0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0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0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0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0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0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0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0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0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0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0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0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0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0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61"/>
          <p:cNvSpPr txBox="1">
            <a:spLocks noGrp="1"/>
          </p:cNvSpPr>
          <p:nvPr>
            <p:ph type="subTitle" idx="1"/>
          </p:nvPr>
        </p:nvSpPr>
        <p:spPr>
          <a:xfrm>
            <a:off x="0" y="2338300"/>
            <a:ext cx="37107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Saira Semi Condensed"/>
                <a:ea typeface="Saira Semi Condensed"/>
                <a:cs typeface="Saira Semi Condensed"/>
                <a:sym typeface="Saira Semi Condensed"/>
              </a:rPr>
              <a:t>Literatura científica relacionada al COVID-19</a:t>
            </a:r>
            <a:endParaRPr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062" name="Google Shape;2062;p61"/>
          <p:cNvSpPr txBox="1">
            <a:spLocks noGrp="1"/>
          </p:cNvSpPr>
          <p:nvPr>
            <p:ph type="title"/>
          </p:nvPr>
        </p:nvSpPr>
        <p:spPr>
          <a:xfrm>
            <a:off x="0" y="1787800"/>
            <a:ext cx="37107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600"/>
              <a:t>+</a:t>
            </a:r>
            <a:r>
              <a:rPr lang="en" sz="6600">
                <a:solidFill>
                  <a:schemeClr val="dk1"/>
                </a:solidFill>
              </a:rPr>
              <a:t>30,000</a:t>
            </a:r>
            <a:endParaRPr sz="6600">
              <a:solidFill>
                <a:schemeClr val="dk1"/>
              </a:solidFill>
            </a:endParaRPr>
          </a:p>
        </p:txBody>
      </p:sp>
      <p:sp>
        <p:nvSpPr>
          <p:cNvPr id="2063" name="Google Shape;2063;p61"/>
          <p:cNvSpPr txBox="1">
            <a:spLocks noGrp="1"/>
          </p:cNvSpPr>
          <p:nvPr>
            <p:ph type="subTitle" idx="2"/>
          </p:nvPr>
        </p:nvSpPr>
        <p:spPr>
          <a:xfrm>
            <a:off x="1" y="943600"/>
            <a:ext cx="37107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Saira Semi Condensed"/>
                <a:ea typeface="Saira Semi Condensed"/>
                <a:cs typeface="Saira Semi Condensed"/>
                <a:sym typeface="Saira Semi Condensed"/>
              </a:rPr>
              <a:t>Trabajos científicos nuevos en una semana</a:t>
            </a:r>
            <a:endParaRPr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064" name="Google Shape;2064;p61"/>
          <p:cNvSpPr txBox="1">
            <a:spLocks noGrp="1"/>
          </p:cNvSpPr>
          <p:nvPr>
            <p:ph type="title" idx="3"/>
          </p:nvPr>
        </p:nvSpPr>
        <p:spPr>
          <a:xfrm>
            <a:off x="0" y="344075"/>
            <a:ext cx="37107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600"/>
              <a:t>+2,000</a:t>
            </a:r>
            <a:endParaRPr sz="6600">
              <a:solidFill>
                <a:schemeClr val="dk1"/>
              </a:solidFill>
            </a:endParaRPr>
          </a:p>
        </p:txBody>
      </p:sp>
      <p:pic>
        <p:nvPicPr>
          <p:cNvPr id="2065" name="Google Shape;2065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4358830"/>
            <a:ext cx="786302" cy="784669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61"/>
          <p:cNvSpPr/>
          <p:nvPr/>
        </p:nvSpPr>
        <p:spPr>
          <a:xfrm>
            <a:off x="4258117" y="202656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529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p61"/>
          <p:cNvSpPr/>
          <p:nvPr/>
        </p:nvSpPr>
        <p:spPr>
          <a:xfrm>
            <a:off x="7861738" y="3885051"/>
            <a:ext cx="670800" cy="670800"/>
          </a:xfrm>
          <a:prstGeom prst="ellipse">
            <a:avLst/>
          </a:prstGeom>
          <a:gradFill>
            <a:gsLst>
              <a:gs pos="0">
                <a:srgbClr val="00151F">
                  <a:alpha val="23529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8" name="Google Shape;2068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16068" y="4893848"/>
            <a:ext cx="250178" cy="24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61" descr="https://lh3.googleusercontent.com/0R-SjoFVXgmj6uMPATpZ9Fei0nCEc69d5_c2zscV4yuJtDvWLdcXDgsBj54d3OMUa7HBuVWD1dEinXffnOMTsr6G1V7LsxMwg78RZuwLk5gKx-EaYbyzvpEjlf-BOpbrhj9J8VdYo9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5376" y="2879810"/>
            <a:ext cx="7402238" cy="1861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61"/>
          <p:cNvSpPr txBox="1"/>
          <p:nvPr/>
        </p:nvSpPr>
        <p:spPr>
          <a:xfrm>
            <a:off x="3710608" y="925917"/>
            <a:ext cx="22404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Cifra que se duplica cada 20 días</a:t>
            </a:r>
            <a:endParaRPr sz="2400" b="0" i="0" u="none" strike="noStrike" cap="none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071" name="Google Shape;2071;p61"/>
          <p:cNvSpPr txBox="1"/>
          <p:nvPr/>
        </p:nvSpPr>
        <p:spPr>
          <a:xfrm>
            <a:off x="6063300" y="884425"/>
            <a:ext cx="30807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</a:pPr>
            <a:r>
              <a:rPr lang="en" sz="2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Explosión de literatura científica más grande de la historia</a:t>
            </a:r>
            <a:endParaRPr sz="2200" b="0" i="0" u="none" strike="noStrike" cap="none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072" name="Google Shape;2072;p61"/>
          <p:cNvSpPr/>
          <p:nvPr/>
        </p:nvSpPr>
        <p:spPr>
          <a:xfrm>
            <a:off x="2780826" y="4827465"/>
            <a:ext cx="40366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Fuente: LitCovid Recuperado el 21 de Mayo del 2020</a:t>
            </a:r>
            <a:endParaRPr sz="1400" i="0" u="none" strike="noStrike" cap="none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2073" name="Google Shape;2073;p61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68655" y="-11"/>
            <a:ext cx="675346" cy="62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61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3/14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2"/>
          <p:cNvSpPr/>
          <p:nvPr/>
        </p:nvSpPr>
        <p:spPr>
          <a:xfrm rot="10800000">
            <a:off x="-333525" y="2317575"/>
            <a:ext cx="3159600" cy="3159600"/>
          </a:xfrm>
          <a:prstGeom prst="ellipse">
            <a:avLst/>
          </a:prstGeom>
          <a:gradFill>
            <a:gsLst>
              <a:gs pos="0">
                <a:srgbClr val="00151F">
                  <a:alpha val="56862"/>
                </a:srgbClr>
              </a:gs>
              <a:gs pos="5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0" name="Google Shape;208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283" y="3284471"/>
            <a:ext cx="1195824" cy="1193323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62"/>
          <p:cNvSpPr/>
          <p:nvPr/>
        </p:nvSpPr>
        <p:spPr>
          <a:xfrm>
            <a:off x="5338563" y="155802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2" name="Google Shape;208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669750" y="506900"/>
            <a:ext cx="403575" cy="4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62"/>
          <p:cNvSpPr/>
          <p:nvPr/>
        </p:nvSpPr>
        <p:spPr>
          <a:xfrm>
            <a:off x="7861738" y="3885051"/>
            <a:ext cx="670800" cy="6708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4" name="Google Shape;208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67043" y="4102698"/>
            <a:ext cx="250178" cy="24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62"/>
          <p:cNvPicPr preferRelativeResize="0"/>
          <p:nvPr/>
        </p:nvPicPr>
        <p:blipFill rotWithShape="1">
          <a:blip r:embed="rId6">
            <a:alphaModFix/>
          </a:blip>
          <a:srcRect t="-1180" b="1180"/>
          <a:stretch/>
        </p:blipFill>
        <p:spPr>
          <a:xfrm>
            <a:off x="-17775" y="-54900"/>
            <a:ext cx="9179549" cy="52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62"/>
          <p:cNvSpPr txBox="1"/>
          <p:nvPr/>
        </p:nvSpPr>
        <p:spPr>
          <a:xfrm>
            <a:off x="288625" y="0"/>
            <a:ext cx="86139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rPr>
              <a:t> ¿Es posible mantenerse a flote ante esta ola de información ? </a:t>
            </a:r>
            <a:endParaRPr sz="2600"/>
          </a:p>
        </p:txBody>
      </p:sp>
      <p:sp>
        <p:nvSpPr>
          <p:cNvPr id="2087" name="Google Shape;2087;p62"/>
          <p:cNvSpPr txBox="1"/>
          <p:nvPr/>
        </p:nvSpPr>
        <p:spPr>
          <a:xfrm>
            <a:off x="0" y="4837825"/>
            <a:ext cx="9144000" cy="24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Fuente: May (2020). Scientists are drowning in COVID-19 papers. Can new tools keep them afloat?</a:t>
            </a:r>
            <a:endParaRPr sz="1100"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63"/>
          <p:cNvSpPr/>
          <p:nvPr/>
        </p:nvSpPr>
        <p:spPr>
          <a:xfrm>
            <a:off x="2076202" y="1191300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63"/>
          <p:cNvSpPr txBox="1">
            <a:spLocks noGrp="1"/>
          </p:cNvSpPr>
          <p:nvPr>
            <p:ph type="title"/>
          </p:nvPr>
        </p:nvSpPr>
        <p:spPr>
          <a:xfrm>
            <a:off x="276500" y="392375"/>
            <a:ext cx="5163900" cy="4205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Crear herramientas de </a:t>
            </a:r>
            <a:r>
              <a:rPr lang="en" sz="3800" b="1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búsqueda</a:t>
            </a:r>
            <a:r>
              <a:rPr lang="en" sz="38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y </a:t>
            </a:r>
            <a:r>
              <a:rPr lang="en" sz="3800" b="1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extracción</a:t>
            </a:r>
            <a:r>
              <a:rPr lang="en" sz="38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de datos que permita encontrar información de forma rápida y sencilla</a:t>
            </a:r>
            <a:endParaRPr sz="380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2094" name="Google Shape;2094;p63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8655" y="-11"/>
            <a:ext cx="675346" cy="62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63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5/14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64"/>
          <p:cNvSpPr txBox="1">
            <a:spLocks noGrp="1"/>
          </p:cNvSpPr>
          <p:nvPr>
            <p:ph type="subTitle" idx="4294967295"/>
          </p:nvPr>
        </p:nvSpPr>
        <p:spPr>
          <a:xfrm>
            <a:off x="4903083" y="1079195"/>
            <a:ext cx="2534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Títulos y Abstracts</a:t>
            </a:r>
            <a:endParaRPr sz="2200" b="0" i="0" u="none" strike="noStrike" cap="none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101" name="Google Shape;2101;p64"/>
          <p:cNvSpPr txBox="1">
            <a:spLocks noGrp="1"/>
          </p:cNvSpPr>
          <p:nvPr>
            <p:ph type="subTitle" idx="4294967295"/>
          </p:nvPr>
        </p:nvSpPr>
        <p:spPr>
          <a:xfrm>
            <a:off x="811636" y="334500"/>
            <a:ext cx="3000463" cy="37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Información actualizada de COVID-19</a:t>
            </a:r>
            <a:endParaRPr sz="2200" b="0" i="0" u="none" strike="noStrike" cap="none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102" name="Google Shape;2102;p64"/>
          <p:cNvSpPr txBox="1">
            <a:spLocks noGrp="1"/>
          </p:cNvSpPr>
          <p:nvPr>
            <p:ph type="subTitle" idx="4294967295"/>
          </p:nvPr>
        </p:nvSpPr>
        <p:spPr>
          <a:xfrm>
            <a:off x="704290" y="3840539"/>
            <a:ext cx="252275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QUERY: Preguntas</a:t>
            </a:r>
            <a:endParaRPr sz="2200" b="0" i="0" u="none" strike="noStrike" cap="none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103" name="Google Shape;2103;p64"/>
          <p:cNvSpPr txBox="1">
            <a:spLocks noGrp="1"/>
          </p:cNvSpPr>
          <p:nvPr>
            <p:ph type="subTitle" idx="4294967295"/>
          </p:nvPr>
        </p:nvSpPr>
        <p:spPr>
          <a:xfrm>
            <a:off x="3746130" y="3319856"/>
            <a:ext cx="1069104" cy="35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Widget</a:t>
            </a:r>
            <a:endParaRPr sz="2200" b="0" i="0" u="none" strike="noStrike" cap="none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104" name="Google Shape;2104;p64"/>
          <p:cNvSpPr txBox="1">
            <a:spLocks noGrp="1"/>
          </p:cNvSpPr>
          <p:nvPr>
            <p:ph type="subTitle" idx="4294967295"/>
          </p:nvPr>
        </p:nvSpPr>
        <p:spPr>
          <a:xfrm>
            <a:off x="7181244" y="1785186"/>
            <a:ext cx="1850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Identifica contenido relevante de literatura biomédica</a:t>
            </a:r>
            <a:endParaRPr sz="1500" b="0" i="0" u="none" strike="noStrike" cap="non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05" name="Google Shape;2105;p64"/>
          <p:cNvSpPr txBox="1">
            <a:spLocks noGrp="1"/>
          </p:cNvSpPr>
          <p:nvPr>
            <p:ph type="subTitle" idx="4294967295"/>
          </p:nvPr>
        </p:nvSpPr>
        <p:spPr>
          <a:xfrm>
            <a:off x="117562" y="1589723"/>
            <a:ext cx="1388147" cy="56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Modelamiento de temas (t</a:t>
            </a:r>
            <a:r>
              <a:rPr lang="en" sz="1500">
                <a:solidFill>
                  <a:schemeClr val="dk1"/>
                </a:solidFill>
              </a:rPr>
              <a:t>ópicos)</a:t>
            </a:r>
            <a:endParaRPr sz="1500" b="0" i="0" u="none" strike="noStrike" cap="non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endParaRPr sz="1400" b="0" i="0" u="none" strike="noStrike" cap="non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06" name="Google Shape;2106;p64"/>
          <p:cNvGrpSpPr/>
          <p:nvPr/>
        </p:nvGrpSpPr>
        <p:grpSpPr>
          <a:xfrm>
            <a:off x="3607688" y="1871893"/>
            <a:ext cx="1134557" cy="1221206"/>
            <a:chOff x="4458256" y="3001815"/>
            <a:chExt cx="203546" cy="203573"/>
          </a:xfrm>
        </p:grpSpPr>
        <p:sp>
          <p:nvSpPr>
            <p:cNvPr id="2107" name="Google Shape;2107;p64"/>
            <p:cNvSpPr/>
            <p:nvPr/>
          </p:nvSpPr>
          <p:spPr>
            <a:xfrm>
              <a:off x="4458256" y="3001815"/>
              <a:ext cx="203546" cy="203573"/>
            </a:xfrm>
            <a:custGeom>
              <a:avLst/>
              <a:gdLst/>
              <a:ahLst/>
              <a:cxnLst/>
              <a:rect l="l" t="t" r="r" b="b"/>
              <a:pathLst>
                <a:path w="5111" h="5112" extrusionOk="0">
                  <a:moveTo>
                    <a:pt x="2555" y="1"/>
                  </a:moveTo>
                  <a:cubicBezTo>
                    <a:pt x="1144" y="1"/>
                    <a:pt x="0" y="1145"/>
                    <a:pt x="0" y="2557"/>
                  </a:cubicBezTo>
                  <a:cubicBezTo>
                    <a:pt x="0" y="3968"/>
                    <a:pt x="1144" y="5111"/>
                    <a:pt x="2555" y="5111"/>
                  </a:cubicBezTo>
                  <a:cubicBezTo>
                    <a:pt x="3967" y="5111"/>
                    <a:pt x="5110" y="3968"/>
                    <a:pt x="5110" y="2557"/>
                  </a:cubicBezTo>
                  <a:cubicBezTo>
                    <a:pt x="5110" y="1145"/>
                    <a:pt x="3967" y="1"/>
                    <a:pt x="255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64"/>
            <p:cNvSpPr/>
            <p:nvPr/>
          </p:nvSpPr>
          <p:spPr>
            <a:xfrm>
              <a:off x="4509894" y="3053463"/>
              <a:ext cx="100252" cy="100272"/>
            </a:xfrm>
            <a:custGeom>
              <a:avLst/>
              <a:gdLst/>
              <a:ahLst/>
              <a:cxnLst/>
              <a:rect l="l" t="t" r="r" b="b"/>
              <a:pathLst>
                <a:path w="5111" h="5112" extrusionOk="0">
                  <a:moveTo>
                    <a:pt x="2555" y="1"/>
                  </a:moveTo>
                  <a:cubicBezTo>
                    <a:pt x="1144" y="1"/>
                    <a:pt x="0" y="1145"/>
                    <a:pt x="0" y="2557"/>
                  </a:cubicBezTo>
                  <a:cubicBezTo>
                    <a:pt x="0" y="3968"/>
                    <a:pt x="1144" y="5111"/>
                    <a:pt x="2555" y="5111"/>
                  </a:cubicBezTo>
                  <a:cubicBezTo>
                    <a:pt x="3967" y="5111"/>
                    <a:pt x="5110" y="3968"/>
                    <a:pt x="5110" y="2557"/>
                  </a:cubicBezTo>
                  <a:cubicBezTo>
                    <a:pt x="5110" y="1145"/>
                    <a:pt x="3967" y="1"/>
                    <a:pt x="2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09" name="Google Shape;2109;p64"/>
          <p:cNvCxnSpPr>
            <a:stCxn id="2101" idx="3"/>
            <a:endCxn id="2110" idx="1"/>
          </p:cNvCxnSpPr>
          <p:nvPr/>
        </p:nvCxnSpPr>
        <p:spPr>
          <a:xfrm>
            <a:off x="3812099" y="524470"/>
            <a:ext cx="1542900" cy="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1" name="Google Shape;2111;p64"/>
          <p:cNvCxnSpPr/>
          <p:nvPr/>
        </p:nvCxnSpPr>
        <p:spPr>
          <a:xfrm flipH="1">
            <a:off x="6235360" y="2105371"/>
            <a:ext cx="945900" cy="333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0" name="Google Shape;2110;p64"/>
          <p:cNvSpPr txBox="1"/>
          <p:nvPr/>
        </p:nvSpPr>
        <p:spPr>
          <a:xfrm>
            <a:off x="5354869" y="252513"/>
            <a:ext cx="16245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Repositorios</a:t>
            </a:r>
            <a:endParaRPr sz="2200" b="0" i="0" u="none" strike="noStrike" cap="none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112" name="Google Shape;2112;p64"/>
          <p:cNvSpPr txBox="1"/>
          <p:nvPr/>
        </p:nvSpPr>
        <p:spPr>
          <a:xfrm>
            <a:off x="2685174" y="2256423"/>
            <a:ext cx="1246221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CorEx</a:t>
            </a:r>
            <a:endParaRPr sz="2200" b="0" i="0" u="none" strike="noStrike" cap="none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113" name="Google Shape;2113;p64"/>
          <p:cNvSpPr txBox="1"/>
          <p:nvPr/>
        </p:nvSpPr>
        <p:spPr>
          <a:xfrm>
            <a:off x="4930502" y="2256423"/>
            <a:ext cx="1328872" cy="3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BioBERT</a:t>
            </a:r>
            <a:endParaRPr sz="2200" b="0" i="0" u="none" strike="noStrike" cap="none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114" name="Google Shape;2114;p64"/>
          <p:cNvSpPr txBox="1"/>
          <p:nvPr/>
        </p:nvSpPr>
        <p:spPr>
          <a:xfrm>
            <a:off x="7181250" y="2998200"/>
            <a:ext cx="1850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Question-Answering</a:t>
            </a:r>
            <a:endParaRPr sz="1500" b="0" i="0" u="none" strike="noStrike" cap="non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15" name="Google Shape;2115;p64"/>
          <p:cNvSpPr txBox="1"/>
          <p:nvPr/>
        </p:nvSpPr>
        <p:spPr>
          <a:xfrm>
            <a:off x="-59233" y="2471010"/>
            <a:ext cx="18942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Agrupación </a:t>
            </a: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por</a:t>
            </a:r>
            <a:r>
              <a:rPr lang="en"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jerarquización </a:t>
            </a: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y</a:t>
            </a:r>
            <a:r>
              <a:rPr lang="en"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relevancia</a:t>
            </a:r>
            <a:endParaRPr sz="1500"/>
          </a:p>
          <a:p>
            <a:pPr marL="0" marR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endParaRPr sz="1400" b="0" i="0" u="none" strike="noStrike" cap="non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16" name="Google Shape;2116;p64"/>
          <p:cNvSpPr txBox="1"/>
          <p:nvPr/>
        </p:nvSpPr>
        <p:spPr>
          <a:xfrm>
            <a:off x="2464551" y="4513480"/>
            <a:ext cx="5223627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RESPUESTAS MÁS ACERTADAS RESPECTO A NUESTRAS DUDAS</a:t>
            </a:r>
            <a:endParaRPr sz="2200" b="0" i="0" u="none" strike="noStrike" cap="none">
              <a:solidFill>
                <a:srgbClr val="FFFFFF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cxnSp>
        <p:nvCxnSpPr>
          <p:cNvPr id="2117" name="Google Shape;2117;p64"/>
          <p:cNvCxnSpPr>
            <a:endCxn id="2113" idx="3"/>
          </p:cNvCxnSpPr>
          <p:nvPr/>
        </p:nvCxnSpPr>
        <p:spPr>
          <a:xfrm rot="10800000">
            <a:off x="6259374" y="2438903"/>
            <a:ext cx="895500" cy="838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8" name="Google Shape;2118;p64"/>
          <p:cNvCxnSpPr>
            <a:stCxn id="2100" idx="0"/>
            <a:endCxn id="2110" idx="2"/>
          </p:cNvCxnSpPr>
          <p:nvPr/>
        </p:nvCxnSpPr>
        <p:spPr>
          <a:xfrm rot="10800000">
            <a:off x="6166983" y="801995"/>
            <a:ext cx="3300" cy="27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9" name="Google Shape;2119;p64"/>
          <p:cNvCxnSpPr>
            <a:endCxn id="2112" idx="1"/>
          </p:cNvCxnSpPr>
          <p:nvPr/>
        </p:nvCxnSpPr>
        <p:spPr>
          <a:xfrm>
            <a:off x="1591074" y="1871823"/>
            <a:ext cx="1094100" cy="585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0" name="Google Shape;2120;p64"/>
          <p:cNvCxnSpPr>
            <a:endCxn id="2103" idx="2"/>
          </p:cNvCxnSpPr>
          <p:nvPr/>
        </p:nvCxnSpPr>
        <p:spPr>
          <a:xfrm rot="10800000" flipH="1">
            <a:off x="3001782" y="3676804"/>
            <a:ext cx="1278900" cy="358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1" name="Google Shape;2121;p64"/>
          <p:cNvCxnSpPr/>
          <p:nvPr/>
        </p:nvCxnSpPr>
        <p:spPr>
          <a:xfrm rot="10800000" flipH="1">
            <a:off x="1587147" y="2463342"/>
            <a:ext cx="1094100" cy="5859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2" name="Google Shape;2122;p64"/>
          <p:cNvSpPr txBox="1"/>
          <p:nvPr/>
        </p:nvSpPr>
        <p:spPr>
          <a:xfrm>
            <a:off x="2897762" y="1042600"/>
            <a:ext cx="20547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28575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naheim"/>
              <a:buChar char="●"/>
            </a:pPr>
            <a:r>
              <a:rPr lang="en"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Limpieza</a:t>
            </a:r>
            <a:endParaRPr sz="1500"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Preprocesamient</a:t>
            </a:r>
            <a:r>
              <a:rPr lang="en"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</a:t>
            </a:r>
            <a:endParaRPr sz="1400" b="0" i="0" u="none" strike="noStrike" cap="non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None/>
            </a:pPr>
            <a:endParaRPr sz="1400" b="0" i="0" u="none" strike="noStrike" cap="non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123" name="Google Shape;2123;p64"/>
          <p:cNvCxnSpPr/>
          <p:nvPr/>
        </p:nvCxnSpPr>
        <p:spPr>
          <a:xfrm>
            <a:off x="4643259" y="1293685"/>
            <a:ext cx="392700" cy="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4" name="Google Shape;2124;p64"/>
          <p:cNvCxnSpPr/>
          <p:nvPr/>
        </p:nvCxnSpPr>
        <p:spPr>
          <a:xfrm rot="5400000">
            <a:off x="3154500" y="1694325"/>
            <a:ext cx="563400" cy="560700"/>
          </a:xfrm>
          <a:prstGeom prst="bentConnector3">
            <a:avLst>
              <a:gd name="adj1" fmla="val 2046"/>
            </a:avLst>
          </a:prstGeom>
          <a:noFill/>
          <a:ln w="19050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5" name="Google Shape;2125;p64"/>
          <p:cNvCxnSpPr/>
          <p:nvPr/>
        </p:nvCxnSpPr>
        <p:spPr>
          <a:xfrm rot="5400000" flipH="1">
            <a:off x="4557835" y="1716675"/>
            <a:ext cx="641400" cy="478800"/>
          </a:xfrm>
          <a:prstGeom prst="bentConnector3">
            <a:avLst>
              <a:gd name="adj1" fmla="val 101809"/>
            </a:avLst>
          </a:prstGeom>
          <a:noFill/>
          <a:ln w="19050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6" name="Google Shape;2126;p64"/>
          <p:cNvCxnSpPr>
            <a:endCxn id="2103" idx="3"/>
          </p:cNvCxnSpPr>
          <p:nvPr/>
        </p:nvCxnSpPr>
        <p:spPr>
          <a:xfrm rot="5400000">
            <a:off x="4560834" y="2941230"/>
            <a:ext cx="811500" cy="302700"/>
          </a:xfrm>
          <a:prstGeom prst="bentConnector2">
            <a:avLst/>
          </a:prstGeom>
          <a:noFill/>
          <a:ln w="19050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7" name="Google Shape;2127;p64"/>
          <p:cNvCxnSpPr>
            <a:stCxn id="2103" idx="1"/>
          </p:cNvCxnSpPr>
          <p:nvPr/>
        </p:nvCxnSpPr>
        <p:spPr>
          <a:xfrm rot="10800000">
            <a:off x="3148230" y="2571630"/>
            <a:ext cx="597900" cy="926700"/>
          </a:xfrm>
          <a:prstGeom prst="bentConnector2">
            <a:avLst/>
          </a:prstGeom>
          <a:noFill/>
          <a:ln w="19050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28" name="Google Shape;2128;p64"/>
          <p:cNvGrpSpPr/>
          <p:nvPr/>
        </p:nvGrpSpPr>
        <p:grpSpPr>
          <a:xfrm>
            <a:off x="379082" y="158834"/>
            <a:ext cx="530096" cy="530179"/>
            <a:chOff x="2576675" y="238025"/>
            <a:chExt cx="615175" cy="615200"/>
          </a:xfrm>
        </p:grpSpPr>
        <p:sp>
          <p:nvSpPr>
            <p:cNvPr id="2129" name="Google Shape;2129;p64"/>
            <p:cNvSpPr/>
            <p:nvPr/>
          </p:nvSpPr>
          <p:spPr>
            <a:xfrm>
              <a:off x="2652825" y="314175"/>
              <a:ext cx="539025" cy="539050"/>
            </a:xfrm>
            <a:custGeom>
              <a:avLst/>
              <a:gdLst/>
              <a:ahLst/>
              <a:cxnLst/>
              <a:rect l="l" t="t" r="r" b="b"/>
              <a:pathLst>
                <a:path w="21561" h="21562" extrusionOk="0">
                  <a:moveTo>
                    <a:pt x="16612" y="724"/>
                  </a:moveTo>
                  <a:cubicBezTo>
                    <a:pt x="16928" y="724"/>
                    <a:pt x="17224" y="846"/>
                    <a:pt x="17447" y="1069"/>
                  </a:cubicBezTo>
                  <a:cubicBezTo>
                    <a:pt x="17670" y="1292"/>
                    <a:pt x="17792" y="1587"/>
                    <a:pt x="17792" y="1904"/>
                  </a:cubicBezTo>
                  <a:cubicBezTo>
                    <a:pt x="17792" y="2217"/>
                    <a:pt x="17670" y="2513"/>
                    <a:pt x="17447" y="2736"/>
                  </a:cubicBezTo>
                  <a:cubicBezTo>
                    <a:pt x="17217" y="2967"/>
                    <a:pt x="16915" y="3083"/>
                    <a:pt x="16614" y="3083"/>
                  </a:cubicBezTo>
                  <a:cubicBezTo>
                    <a:pt x="16312" y="3083"/>
                    <a:pt x="16010" y="2967"/>
                    <a:pt x="15780" y="2736"/>
                  </a:cubicBezTo>
                  <a:cubicBezTo>
                    <a:pt x="15318" y="2276"/>
                    <a:pt x="15318" y="1528"/>
                    <a:pt x="15780" y="1069"/>
                  </a:cubicBezTo>
                  <a:cubicBezTo>
                    <a:pt x="16003" y="846"/>
                    <a:pt x="16299" y="724"/>
                    <a:pt x="16612" y="724"/>
                  </a:cubicBezTo>
                  <a:close/>
                  <a:moveTo>
                    <a:pt x="17802" y="8847"/>
                  </a:moveTo>
                  <a:cubicBezTo>
                    <a:pt x="17774" y="8980"/>
                    <a:pt x="17757" y="9119"/>
                    <a:pt x="17757" y="9258"/>
                  </a:cubicBezTo>
                  <a:cubicBezTo>
                    <a:pt x="17757" y="9398"/>
                    <a:pt x="17774" y="9536"/>
                    <a:pt x="17802" y="9666"/>
                  </a:cubicBezTo>
                  <a:lnTo>
                    <a:pt x="15770" y="9666"/>
                  </a:lnTo>
                  <a:cubicBezTo>
                    <a:pt x="15777" y="9530"/>
                    <a:pt x="15784" y="9394"/>
                    <a:pt x="15784" y="9258"/>
                  </a:cubicBezTo>
                  <a:cubicBezTo>
                    <a:pt x="15784" y="9123"/>
                    <a:pt x="15777" y="8983"/>
                    <a:pt x="15770" y="8847"/>
                  </a:cubicBezTo>
                  <a:close/>
                  <a:moveTo>
                    <a:pt x="19657" y="8079"/>
                  </a:moveTo>
                  <a:cubicBezTo>
                    <a:pt x="20308" y="8079"/>
                    <a:pt x="20837" y="8607"/>
                    <a:pt x="20837" y="9258"/>
                  </a:cubicBezTo>
                  <a:cubicBezTo>
                    <a:pt x="20837" y="9909"/>
                    <a:pt x="20308" y="10438"/>
                    <a:pt x="19657" y="10438"/>
                  </a:cubicBezTo>
                  <a:cubicBezTo>
                    <a:pt x="19010" y="10438"/>
                    <a:pt x="18481" y="9909"/>
                    <a:pt x="18481" y="9258"/>
                  </a:cubicBezTo>
                  <a:cubicBezTo>
                    <a:pt x="18481" y="8607"/>
                    <a:pt x="19010" y="8079"/>
                    <a:pt x="19657" y="8079"/>
                  </a:cubicBezTo>
                  <a:close/>
                  <a:moveTo>
                    <a:pt x="1904" y="15433"/>
                  </a:moveTo>
                  <a:cubicBezTo>
                    <a:pt x="2207" y="15433"/>
                    <a:pt x="2510" y="15547"/>
                    <a:pt x="2739" y="15777"/>
                  </a:cubicBezTo>
                  <a:cubicBezTo>
                    <a:pt x="3199" y="16240"/>
                    <a:pt x="3199" y="16988"/>
                    <a:pt x="2739" y="17447"/>
                  </a:cubicBezTo>
                  <a:cubicBezTo>
                    <a:pt x="2516" y="17671"/>
                    <a:pt x="2217" y="17792"/>
                    <a:pt x="1904" y="17792"/>
                  </a:cubicBezTo>
                  <a:cubicBezTo>
                    <a:pt x="1588" y="17792"/>
                    <a:pt x="1291" y="17671"/>
                    <a:pt x="1069" y="17447"/>
                  </a:cubicBezTo>
                  <a:cubicBezTo>
                    <a:pt x="846" y="17225"/>
                    <a:pt x="724" y="16929"/>
                    <a:pt x="724" y="16612"/>
                  </a:cubicBezTo>
                  <a:cubicBezTo>
                    <a:pt x="724" y="16296"/>
                    <a:pt x="846" y="16000"/>
                    <a:pt x="1069" y="15777"/>
                  </a:cubicBezTo>
                  <a:cubicBezTo>
                    <a:pt x="1299" y="15547"/>
                    <a:pt x="1601" y="15433"/>
                    <a:pt x="1904" y="15433"/>
                  </a:cubicBezTo>
                  <a:close/>
                  <a:moveTo>
                    <a:pt x="16612" y="15433"/>
                  </a:moveTo>
                  <a:cubicBezTo>
                    <a:pt x="16915" y="15433"/>
                    <a:pt x="17217" y="15547"/>
                    <a:pt x="17447" y="15777"/>
                  </a:cubicBezTo>
                  <a:cubicBezTo>
                    <a:pt x="17670" y="16000"/>
                    <a:pt x="17792" y="16296"/>
                    <a:pt x="17792" y="16612"/>
                  </a:cubicBezTo>
                  <a:cubicBezTo>
                    <a:pt x="17792" y="16929"/>
                    <a:pt x="17670" y="17225"/>
                    <a:pt x="17447" y="17447"/>
                  </a:cubicBezTo>
                  <a:cubicBezTo>
                    <a:pt x="17224" y="17671"/>
                    <a:pt x="16928" y="17792"/>
                    <a:pt x="16612" y="17792"/>
                  </a:cubicBezTo>
                  <a:cubicBezTo>
                    <a:pt x="16299" y="17792"/>
                    <a:pt x="16003" y="17671"/>
                    <a:pt x="15780" y="17447"/>
                  </a:cubicBezTo>
                  <a:cubicBezTo>
                    <a:pt x="15318" y="16988"/>
                    <a:pt x="15318" y="16240"/>
                    <a:pt x="15780" y="15777"/>
                  </a:cubicBezTo>
                  <a:cubicBezTo>
                    <a:pt x="16010" y="15547"/>
                    <a:pt x="16310" y="15433"/>
                    <a:pt x="16612" y="15433"/>
                  </a:cubicBezTo>
                  <a:close/>
                  <a:moveTo>
                    <a:pt x="9669" y="15770"/>
                  </a:moveTo>
                  <a:lnTo>
                    <a:pt x="9669" y="17802"/>
                  </a:lnTo>
                  <a:cubicBezTo>
                    <a:pt x="9536" y="17772"/>
                    <a:pt x="9398" y="17757"/>
                    <a:pt x="9258" y="17757"/>
                  </a:cubicBezTo>
                  <a:cubicBezTo>
                    <a:pt x="9119" y="17757"/>
                    <a:pt x="8980" y="17772"/>
                    <a:pt x="8847" y="17802"/>
                  </a:cubicBezTo>
                  <a:lnTo>
                    <a:pt x="8847" y="15770"/>
                  </a:lnTo>
                  <a:cubicBezTo>
                    <a:pt x="8987" y="15777"/>
                    <a:pt x="9122" y="15784"/>
                    <a:pt x="9258" y="15784"/>
                  </a:cubicBezTo>
                  <a:cubicBezTo>
                    <a:pt x="9394" y="15784"/>
                    <a:pt x="9533" y="15777"/>
                    <a:pt x="9669" y="15770"/>
                  </a:cubicBezTo>
                  <a:close/>
                  <a:moveTo>
                    <a:pt x="9258" y="18478"/>
                  </a:moveTo>
                  <a:cubicBezTo>
                    <a:pt x="9909" y="18478"/>
                    <a:pt x="10438" y="19007"/>
                    <a:pt x="10438" y="19658"/>
                  </a:cubicBezTo>
                  <a:cubicBezTo>
                    <a:pt x="10438" y="20308"/>
                    <a:pt x="9909" y="20838"/>
                    <a:pt x="9258" y="20838"/>
                  </a:cubicBezTo>
                  <a:cubicBezTo>
                    <a:pt x="8608" y="20838"/>
                    <a:pt x="8078" y="20308"/>
                    <a:pt x="8078" y="19658"/>
                  </a:cubicBezTo>
                  <a:cubicBezTo>
                    <a:pt x="8078" y="19007"/>
                    <a:pt x="8608" y="18478"/>
                    <a:pt x="9258" y="18478"/>
                  </a:cubicBezTo>
                  <a:close/>
                  <a:moveTo>
                    <a:pt x="16612" y="0"/>
                  </a:moveTo>
                  <a:cubicBezTo>
                    <a:pt x="16105" y="0"/>
                    <a:pt x="15628" y="198"/>
                    <a:pt x="15269" y="557"/>
                  </a:cubicBezTo>
                  <a:cubicBezTo>
                    <a:pt x="14827" y="999"/>
                    <a:pt x="14649" y="1608"/>
                    <a:pt x="14733" y="2182"/>
                  </a:cubicBezTo>
                  <a:lnTo>
                    <a:pt x="11726" y="5189"/>
                  </a:lnTo>
                  <a:lnTo>
                    <a:pt x="12238" y="5701"/>
                  </a:lnTo>
                  <a:lnTo>
                    <a:pt x="15011" y="2927"/>
                  </a:lnTo>
                  <a:cubicBezTo>
                    <a:pt x="15085" y="3042"/>
                    <a:pt x="15168" y="3150"/>
                    <a:pt x="15269" y="3247"/>
                  </a:cubicBezTo>
                  <a:cubicBezTo>
                    <a:pt x="15366" y="3348"/>
                    <a:pt x="15475" y="3432"/>
                    <a:pt x="15589" y="3505"/>
                  </a:cubicBezTo>
                  <a:lnTo>
                    <a:pt x="12815" y="6278"/>
                  </a:lnTo>
                  <a:lnTo>
                    <a:pt x="13327" y="6791"/>
                  </a:lnTo>
                  <a:lnTo>
                    <a:pt x="14082" y="6032"/>
                  </a:lnTo>
                  <a:cubicBezTo>
                    <a:pt x="14726" y="6985"/>
                    <a:pt x="15060" y="8092"/>
                    <a:pt x="15060" y="9258"/>
                  </a:cubicBezTo>
                  <a:cubicBezTo>
                    <a:pt x="15060" y="10424"/>
                    <a:pt x="14726" y="11531"/>
                    <a:pt x="14082" y="12481"/>
                  </a:cubicBezTo>
                  <a:lnTo>
                    <a:pt x="13327" y="11726"/>
                  </a:lnTo>
                  <a:lnTo>
                    <a:pt x="12815" y="12238"/>
                  </a:lnTo>
                  <a:lnTo>
                    <a:pt x="15589" y="15012"/>
                  </a:lnTo>
                  <a:cubicBezTo>
                    <a:pt x="15475" y="15081"/>
                    <a:pt x="15366" y="15168"/>
                    <a:pt x="15269" y="15269"/>
                  </a:cubicBezTo>
                  <a:cubicBezTo>
                    <a:pt x="15168" y="15367"/>
                    <a:pt x="15085" y="15474"/>
                    <a:pt x="15011" y="15589"/>
                  </a:cubicBezTo>
                  <a:lnTo>
                    <a:pt x="12238" y="12815"/>
                  </a:lnTo>
                  <a:lnTo>
                    <a:pt x="11726" y="13327"/>
                  </a:lnTo>
                  <a:lnTo>
                    <a:pt x="12484" y="14082"/>
                  </a:lnTo>
                  <a:cubicBezTo>
                    <a:pt x="11531" y="14723"/>
                    <a:pt x="10424" y="15060"/>
                    <a:pt x="9258" y="15060"/>
                  </a:cubicBezTo>
                  <a:cubicBezTo>
                    <a:pt x="8092" y="15060"/>
                    <a:pt x="6985" y="14723"/>
                    <a:pt x="6036" y="14082"/>
                  </a:cubicBezTo>
                  <a:lnTo>
                    <a:pt x="6791" y="13327"/>
                  </a:lnTo>
                  <a:lnTo>
                    <a:pt x="6279" y="12815"/>
                  </a:lnTo>
                  <a:lnTo>
                    <a:pt x="3505" y="15589"/>
                  </a:lnTo>
                  <a:cubicBezTo>
                    <a:pt x="3435" y="15474"/>
                    <a:pt x="3348" y="15367"/>
                    <a:pt x="3247" y="15269"/>
                  </a:cubicBezTo>
                  <a:cubicBezTo>
                    <a:pt x="2877" y="14898"/>
                    <a:pt x="2391" y="14713"/>
                    <a:pt x="1904" y="14713"/>
                  </a:cubicBezTo>
                  <a:cubicBezTo>
                    <a:pt x="1418" y="14713"/>
                    <a:pt x="931" y="14898"/>
                    <a:pt x="560" y="15269"/>
                  </a:cubicBezTo>
                  <a:cubicBezTo>
                    <a:pt x="198" y="15627"/>
                    <a:pt x="0" y="16104"/>
                    <a:pt x="0" y="16612"/>
                  </a:cubicBezTo>
                  <a:cubicBezTo>
                    <a:pt x="0" y="17121"/>
                    <a:pt x="198" y="17597"/>
                    <a:pt x="560" y="17956"/>
                  </a:cubicBezTo>
                  <a:cubicBezTo>
                    <a:pt x="919" y="18318"/>
                    <a:pt x="1395" y="18516"/>
                    <a:pt x="1904" y="18516"/>
                  </a:cubicBezTo>
                  <a:cubicBezTo>
                    <a:pt x="2412" y="18516"/>
                    <a:pt x="2889" y="18318"/>
                    <a:pt x="3247" y="17956"/>
                  </a:cubicBezTo>
                  <a:cubicBezTo>
                    <a:pt x="3689" y="17513"/>
                    <a:pt x="3871" y="16908"/>
                    <a:pt x="3784" y="16334"/>
                  </a:cubicBezTo>
                  <a:lnTo>
                    <a:pt x="5514" y="14601"/>
                  </a:lnTo>
                  <a:cubicBezTo>
                    <a:pt x="6296" y="15147"/>
                    <a:pt x="7191" y="15516"/>
                    <a:pt x="8127" y="15683"/>
                  </a:cubicBezTo>
                  <a:lnTo>
                    <a:pt x="8127" y="18130"/>
                  </a:lnTo>
                  <a:cubicBezTo>
                    <a:pt x="7660" y="18478"/>
                    <a:pt x="7358" y="19035"/>
                    <a:pt x="7358" y="19658"/>
                  </a:cubicBezTo>
                  <a:cubicBezTo>
                    <a:pt x="7358" y="20709"/>
                    <a:pt x="8211" y="21561"/>
                    <a:pt x="9258" y="21561"/>
                  </a:cubicBezTo>
                  <a:cubicBezTo>
                    <a:pt x="10306" y="21561"/>
                    <a:pt x="11162" y="20709"/>
                    <a:pt x="11162" y="19658"/>
                  </a:cubicBezTo>
                  <a:cubicBezTo>
                    <a:pt x="11162" y="19035"/>
                    <a:pt x="10855" y="18478"/>
                    <a:pt x="10389" y="18130"/>
                  </a:cubicBezTo>
                  <a:lnTo>
                    <a:pt x="10389" y="15683"/>
                  </a:lnTo>
                  <a:cubicBezTo>
                    <a:pt x="11326" y="15516"/>
                    <a:pt x="12220" y="15147"/>
                    <a:pt x="13003" y="14601"/>
                  </a:cubicBezTo>
                  <a:lnTo>
                    <a:pt x="14733" y="16334"/>
                  </a:lnTo>
                  <a:cubicBezTo>
                    <a:pt x="14649" y="16908"/>
                    <a:pt x="14827" y="17513"/>
                    <a:pt x="15269" y="17956"/>
                  </a:cubicBezTo>
                  <a:cubicBezTo>
                    <a:pt x="15628" y="18318"/>
                    <a:pt x="16105" y="18516"/>
                    <a:pt x="16612" y="18516"/>
                  </a:cubicBezTo>
                  <a:cubicBezTo>
                    <a:pt x="17119" y="18516"/>
                    <a:pt x="17596" y="18318"/>
                    <a:pt x="17959" y="17956"/>
                  </a:cubicBezTo>
                  <a:cubicBezTo>
                    <a:pt x="18317" y="17597"/>
                    <a:pt x="18515" y="17121"/>
                    <a:pt x="18515" y="16612"/>
                  </a:cubicBezTo>
                  <a:cubicBezTo>
                    <a:pt x="18515" y="16104"/>
                    <a:pt x="18317" y="15627"/>
                    <a:pt x="17959" y="15269"/>
                  </a:cubicBezTo>
                  <a:cubicBezTo>
                    <a:pt x="17588" y="14899"/>
                    <a:pt x="17101" y="14712"/>
                    <a:pt x="16615" y="14712"/>
                  </a:cubicBezTo>
                  <a:cubicBezTo>
                    <a:pt x="16521" y="14712"/>
                    <a:pt x="16427" y="14719"/>
                    <a:pt x="16334" y="14733"/>
                  </a:cubicBezTo>
                  <a:lnTo>
                    <a:pt x="14604" y="13003"/>
                  </a:lnTo>
                  <a:cubicBezTo>
                    <a:pt x="15151" y="12220"/>
                    <a:pt x="15520" y="11325"/>
                    <a:pt x="15684" y="10389"/>
                  </a:cubicBezTo>
                  <a:lnTo>
                    <a:pt x="18133" y="10389"/>
                  </a:lnTo>
                  <a:cubicBezTo>
                    <a:pt x="18477" y="10856"/>
                    <a:pt x="19034" y="11158"/>
                    <a:pt x="19657" y="11158"/>
                  </a:cubicBezTo>
                  <a:cubicBezTo>
                    <a:pt x="20708" y="11158"/>
                    <a:pt x="21561" y="10306"/>
                    <a:pt x="21561" y="9258"/>
                  </a:cubicBezTo>
                  <a:cubicBezTo>
                    <a:pt x="21561" y="8211"/>
                    <a:pt x="20708" y="7354"/>
                    <a:pt x="19657" y="7354"/>
                  </a:cubicBezTo>
                  <a:cubicBezTo>
                    <a:pt x="19034" y="7354"/>
                    <a:pt x="18477" y="7661"/>
                    <a:pt x="18133" y="8127"/>
                  </a:cubicBezTo>
                  <a:lnTo>
                    <a:pt x="15684" y="8127"/>
                  </a:lnTo>
                  <a:cubicBezTo>
                    <a:pt x="15520" y="7191"/>
                    <a:pt x="15151" y="6296"/>
                    <a:pt x="14604" y="5513"/>
                  </a:cubicBezTo>
                  <a:lnTo>
                    <a:pt x="16334" y="3783"/>
                  </a:lnTo>
                  <a:cubicBezTo>
                    <a:pt x="16424" y="3798"/>
                    <a:pt x="16518" y="3804"/>
                    <a:pt x="16612" y="3804"/>
                  </a:cubicBezTo>
                  <a:cubicBezTo>
                    <a:pt x="17099" y="3804"/>
                    <a:pt x="17586" y="3620"/>
                    <a:pt x="17959" y="3247"/>
                  </a:cubicBezTo>
                  <a:cubicBezTo>
                    <a:pt x="18317" y="2889"/>
                    <a:pt x="18515" y="2412"/>
                    <a:pt x="18515" y="1904"/>
                  </a:cubicBezTo>
                  <a:cubicBezTo>
                    <a:pt x="18515" y="1396"/>
                    <a:pt x="18317" y="919"/>
                    <a:pt x="17959" y="557"/>
                  </a:cubicBezTo>
                  <a:cubicBezTo>
                    <a:pt x="17596" y="198"/>
                    <a:pt x="17119" y="0"/>
                    <a:pt x="16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4"/>
            <p:cNvSpPr/>
            <p:nvPr/>
          </p:nvSpPr>
          <p:spPr>
            <a:xfrm>
              <a:off x="2576675" y="238025"/>
              <a:ext cx="381925" cy="439250"/>
            </a:xfrm>
            <a:custGeom>
              <a:avLst/>
              <a:gdLst/>
              <a:ahLst/>
              <a:cxnLst/>
              <a:rect l="l" t="t" r="r" b="b"/>
              <a:pathLst>
                <a:path w="15277" h="17570" extrusionOk="0">
                  <a:moveTo>
                    <a:pt x="12304" y="725"/>
                  </a:moveTo>
                  <a:cubicBezTo>
                    <a:pt x="12955" y="725"/>
                    <a:pt x="13484" y="1254"/>
                    <a:pt x="13484" y="1901"/>
                  </a:cubicBezTo>
                  <a:cubicBezTo>
                    <a:pt x="13484" y="2552"/>
                    <a:pt x="12955" y="3080"/>
                    <a:pt x="12304" y="3080"/>
                  </a:cubicBezTo>
                  <a:cubicBezTo>
                    <a:pt x="11654" y="3080"/>
                    <a:pt x="11124" y="2552"/>
                    <a:pt x="11124" y="1901"/>
                  </a:cubicBezTo>
                  <a:cubicBezTo>
                    <a:pt x="11124" y="1254"/>
                    <a:pt x="11654" y="725"/>
                    <a:pt x="12304" y="725"/>
                  </a:cubicBezTo>
                  <a:close/>
                  <a:moveTo>
                    <a:pt x="12715" y="3760"/>
                  </a:moveTo>
                  <a:lnTo>
                    <a:pt x="12715" y="5792"/>
                  </a:lnTo>
                  <a:cubicBezTo>
                    <a:pt x="12579" y="5782"/>
                    <a:pt x="12444" y="5779"/>
                    <a:pt x="12304" y="5779"/>
                  </a:cubicBezTo>
                  <a:cubicBezTo>
                    <a:pt x="12168" y="5779"/>
                    <a:pt x="12033" y="5782"/>
                    <a:pt x="11893" y="5792"/>
                  </a:cubicBezTo>
                  <a:lnTo>
                    <a:pt x="11893" y="3760"/>
                  </a:lnTo>
                  <a:cubicBezTo>
                    <a:pt x="12026" y="3787"/>
                    <a:pt x="12165" y="3805"/>
                    <a:pt x="12304" y="3805"/>
                  </a:cubicBezTo>
                  <a:cubicBezTo>
                    <a:pt x="12444" y="3805"/>
                    <a:pt x="12582" y="3787"/>
                    <a:pt x="12715" y="3760"/>
                  </a:cubicBezTo>
                  <a:close/>
                  <a:moveTo>
                    <a:pt x="4950" y="3770"/>
                  </a:moveTo>
                  <a:cubicBezTo>
                    <a:pt x="5263" y="3770"/>
                    <a:pt x="5562" y="3892"/>
                    <a:pt x="5785" y="4115"/>
                  </a:cubicBezTo>
                  <a:cubicBezTo>
                    <a:pt x="6245" y="4574"/>
                    <a:pt x="6245" y="5322"/>
                    <a:pt x="5785" y="5782"/>
                  </a:cubicBezTo>
                  <a:cubicBezTo>
                    <a:pt x="5554" y="6013"/>
                    <a:pt x="5251" y="6129"/>
                    <a:pt x="4949" y="6129"/>
                  </a:cubicBezTo>
                  <a:cubicBezTo>
                    <a:pt x="4647" y="6129"/>
                    <a:pt x="4345" y="6013"/>
                    <a:pt x="4115" y="5782"/>
                  </a:cubicBezTo>
                  <a:cubicBezTo>
                    <a:pt x="3892" y="5559"/>
                    <a:pt x="3770" y="5263"/>
                    <a:pt x="3770" y="4950"/>
                  </a:cubicBezTo>
                  <a:cubicBezTo>
                    <a:pt x="3770" y="4633"/>
                    <a:pt x="3892" y="4338"/>
                    <a:pt x="4115" y="4115"/>
                  </a:cubicBezTo>
                  <a:cubicBezTo>
                    <a:pt x="4337" y="3892"/>
                    <a:pt x="4634" y="3770"/>
                    <a:pt x="4950" y="3770"/>
                  </a:cubicBezTo>
                  <a:close/>
                  <a:moveTo>
                    <a:pt x="5792" y="11893"/>
                  </a:moveTo>
                  <a:cubicBezTo>
                    <a:pt x="5785" y="12029"/>
                    <a:pt x="5778" y="12169"/>
                    <a:pt x="5778" y="12304"/>
                  </a:cubicBezTo>
                  <a:cubicBezTo>
                    <a:pt x="5778" y="12440"/>
                    <a:pt x="5785" y="12576"/>
                    <a:pt x="5792" y="12712"/>
                  </a:cubicBezTo>
                  <a:lnTo>
                    <a:pt x="3760" y="12712"/>
                  </a:lnTo>
                  <a:cubicBezTo>
                    <a:pt x="3791" y="12582"/>
                    <a:pt x="3805" y="12444"/>
                    <a:pt x="3805" y="12304"/>
                  </a:cubicBezTo>
                  <a:cubicBezTo>
                    <a:pt x="3805" y="12165"/>
                    <a:pt x="3791" y="12026"/>
                    <a:pt x="3760" y="11893"/>
                  </a:cubicBezTo>
                  <a:close/>
                  <a:moveTo>
                    <a:pt x="1905" y="11125"/>
                  </a:moveTo>
                  <a:cubicBezTo>
                    <a:pt x="2555" y="11125"/>
                    <a:pt x="3084" y="11653"/>
                    <a:pt x="3084" y="12304"/>
                  </a:cubicBezTo>
                  <a:cubicBezTo>
                    <a:pt x="3084" y="12955"/>
                    <a:pt x="2555" y="13484"/>
                    <a:pt x="1905" y="13484"/>
                  </a:cubicBezTo>
                  <a:cubicBezTo>
                    <a:pt x="1254" y="13484"/>
                    <a:pt x="724" y="12955"/>
                    <a:pt x="724" y="12304"/>
                  </a:cubicBezTo>
                  <a:cubicBezTo>
                    <a:pt x="724" y="11653"/>
                    <a:pt x="1254" y="11125"/>
                    <a:pt x="1905" y="11125"/>
                  </a:cubicBezTo>
                  <a:close/>
                  <a:moveTo>
                    <a:pt x="12304" y="1"/>
                  </a:moveTo>
                  <a:cubicBezTo>
                    <a:pt x="11257" y="1"/>
                    <a:pt x="10404" y="854"/>
                    <a:pt x="10404" y="1901"/>
                  </a:cubicBezTo>
                  <a:cubicBezTo>
                    <a:pt x="10404" y="2527"/>
                    <a:pt x="10706" y="3085"/>
                    <a:pt x="11173" y="3429"/>
                  </a:cubicBezTo>
                  <a:lnTo>
                    <a:pt x="11173" y="5879"/>
                  </a:lnTo>
                  <a:cubicBezTo>
                    <a:pt x="10237" y="6043"/>
                    <a:pt x="9342" y="6412"/>
                    <a:pt x="8560" y="6958"/>
                  </a:cubicBezTo>
                  <a:lnTo>
                    <a:pt x="6830" y="5228"/>
                  </a:lnTo>
                  <a:cubicBezTo>
                    <a:pt x="6917" y="4654"/>
                    <a:pt x="6735" y="4045"/>
                    <a:pt x="6293" y="3603"/>
                  </a:cubicBezTo>
                  <a:cubicBezTo>
                    <a:pt x="5935" y="3244"/>
                    <a:pt x="5458" y="3046"/>
                    <a:pt x="4950" y="3046"/>
                  </a:cubicBezTo>
                  <a:cubicBezTo>
                    <a:pt x="4441" y="3046"/>
                    <a:pt x="3965" y="3244"/>
                    <a:pt x="3606" y="3603"/>
                  </a:cubicBezTo>
                  <a:cubicBezTo>
                    <a:pt x="3244" y="3965"/>
                    <a:pt x="3046" y="4442"/>
                    <a:pt x="3046" y="4950"/>
                  </a:cubicBezTo>
                  <a:cubicBezTo>
                    <a:pt x="3046" y="5458"/>
                    <a:pt x="3244" y="5935"/>
                    <a:pt x="3606" y="6293"/>
                  </a:cubicBezTo>
                  <a:cubicBezTo>
                    <a:pt x="3975" y="6666"/>
                    <a:pt x="4462" y="6850"/>
                    <a:pt x="4950" y="6850"/>
                  </a:cubicBezTo>
                  <a:cubicBezTo>
                    <a:pt x="5044" y="6850"/>
                    <a:pt x="5138" y="6844"/>
                    <a:pt x="5228" y="6829"/>
                  </a:cubicBezTo>
                  <a:lnTo>
                    <a:pt x="6962" y="8559"/>
                  </a:lnTo>
                  <a:cubicBezTo>
                    <a:pt x="6415" y="9342"/>
                    <a:pt x="6046" y="10237"/>
                    <a:pt x="5879" y="11173"/>
                  </a:cubicBezTo>
                  <a:lnTo>
                    <a:pt x="3432" y="11173"/>
                  </a:lnTo>
                  <a:cubicBezTo>
                    <a:pt x="3084" y="10707"/>
                    <a:pt x="2528" y="10400"/>
                    <a:pt x="1905" y="10400"/>
                  </a:cubicBezTo>
                  <a:cubicBezTo>
                    <a:pt x="854" y="10400"/>
                    <a:pt x="1" y="11257"/>
                    <a:pt x="1" y="12304"/>
                  </a:cubicBezTo>
                  <a:cubicBezTo>
                    <a:pt x="1" y="13352"/>
                    <a:pt x="854" y="14204"/>
                    <a:pt x="1905" y="14204"/>
                  </a:cubicBezTo>
                  <a:cubicBezTo>
                    <a:pt x="2528" y="14204"/>
                    <a:pt x="3084" y="13902"/>
                    <a:pt x="3432" y="13435"/>
                  </a:cubicBezTo>
                  <a:lnTo>
                    <a:pt x="5879" y="13435"/>
                  </a:lnTo>
                  <a:cubicBezTo>
                    <a:pt x="6043" y="14365"/>
                    <a:pt x="6409" y="15249"/>
                    <a:pt x="6944" y="16025"/>
                  </a:cubicBezTo>
                  <a:lnTo>
                    <a:pt x="5890" y="17051"/>
                  </a:lnTo>
                  <a:lnTo>
                    <a:pt x="6391" y="17570"/>
                  </a:lnTo>
                  <a:lnTo>
                    <a:pt x="8743" y="15287"/>
                  </a:lnTo>
                  <a:lnTo>
                    <a:pt x="8239" y="14768"/>
                  </a:lnTo>
                  <a:lnTo>
                    <a:pt x="7469" y="15517"/>
                  </a:lnTo>
                  <a:cubicBezTo>
                    <a:pt x="6836" y="14566"/>
                    <a:pt x="6502" y="13463"/>
                    <a:pt x="6502" y="12304"/>
                  </a:cubicBezTo>
                  <a:cubicBezTo>
                    <a:pt x="6502" y="11138"/>
                    <a:pt x="6840" y="10031"/>
                    <a:pt x="7480" y="9078"/>
                  </a:cubicBezTo>
                  <a:lnTo>
                    <a:pt x="8235" y="9837"/>
                  </a:lnTo>
                  <a:lnTo>
                    <a:pt x="8748" y="9324"/>
                  </a:lnTo>
                  <a:lnTo>
                    <a:pt x="5973" y="6551"/>
                  </a:lnTo>
                  <a:cubicBezTo>
                    <a:pt x="6088" y="6478"/>
                    <a:pt x="6196" y="6394"/>
                    <a:pt x="6293" y="6293"/>
                  </a:cubicBezTo>
                  <a:cubicBezTo>
                    <a:pt x="6394" y="6196"/>
                    <a:pt x="6481" y="6088"/>
                    <a:pt x="6551" y="5973"/>
                  </a:cubicBezTo>
                  <a:lnTo>
                    <a:pt x="9325" y="8747"/>
                  </a:lnTo>
                  <a:lnTo>
                    <a:pt x="9837" y="8235"/>
                  </a:lnTo>
                  <a:lnTo>
                    <a:pt x="9082" y="7480"/>
                  </a:lnTo>
                  <a:cubicBezTo>
                    <a:pt x="10031" y="6836"/>
                    <a:pt x="11138" y="6502"/>
                    <a:pt x="12304" y="6502"/>
                  </a:cubicBezTo>
                  <a:cubicBezTo>
                    <a:pt x="13233" y="6502"/>
                    <a:pt x="14124" y="6714"/>
                    <a:pt x="14946" y="7136"/>
                  </a:cubicBezTo>
                  <a:lnTo>
                    <a:pt x="15276" y="6492"/>
                  </a:lnTo>
                  <a:cubicBezTo>
                    <a:pt x="14688" y="6192"/>
                    <a:pt x="14076" y="5987"/>
                    <a:pt x="13435" y="5875"/>
                  </a:cubicBezTo>
                  <a:lnTo>
                    <a:pt x="13435" y="3429"/>
                  </a:lnTo>
                  <a:cubicBezTo>
                    <a:pt x="13901" y="3085"/>
                    <a:pt x="14208" y="2527"/>
                    <a:pt x="14208" y="1901"/>
                  </a:cubicBezTo>
                  <a:cubicBezTo>
                    <a:pt x="14208" y="854"/>
                    <a:pt x="13352" y="1"/>
                    <a:pt x="12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64"/>
            <p:cNvSpPr/>
            <p:nvPr/>
          </p:nvSpPr>
          <p:spPr>
            <a:xfrm>
              <a:off x="2798200" y="536575"/>
              <a:ext cx="95125" cy="95125"/>
            </a:xfrm>
            <a:custGeom>
              <a:avLst/>
              <a:gdLst/>
              <a:ahLst/>
              <a:cxnLst/>
              <a:rect l="l" t="t" r="r" b="b"/>
              <a:pathLst>
                <a:path w="3805" h="3805" extrusionOk="0">
                  <a:moveTo>
                    <a:pt x="1901" y="724"/>
                  </a:moveTo>
                  <a:cubicBezTo>
                    <a:pt x="2552" y="724"/>
                    <a:pt x="3082" y="1253"/>
                    <a:pt x="3082" y="1904"/>
                  </a:cubicBezTo>
                  <a:cubicBezTo>
                    <a:pt x="3082" y="2555"/>
                    <a:pt x="2552" y="3083"/>
                    <a:pt x="1901" y="3083"/>
                  </a:cubicBezTo>
                  <a:cubicBezTo>
                    <a:pt x="1251" y="3083"/>
                    <a:pt x="722" y="2555"/>
                    <a:pt x="722" y="1904"/>
                  </a:cubicBezTo>
                  <a:cubicBezTo>
                    <a:pt x="722" y="1253"/>
                    <a:pt x="1251" y="724"/>
                    <a:pt x="1901" y="724"/>
                  </a:cubicBezTo>
                  <a:close/>
                  <a:moveTo>
                    <a:pt x="1901" y="0"/>
                  </a:moveTo>
                  <a:cubicBezTo>
                    <a:pt x="854" y="0"/>
                    <a:pt x="1" y="853"/>
                    <a:pt x="1" y="1904"/>
                  </a:cubicBezTo>
                  <a:cubicBezTo>
                    <a:pt x="1" y="2952"/>
                    <a:pt x="854" y="3804"/>
                    <a:pt x="1901" y="3804"/>
                  </a:cubicBezTo>
                  <a:cubicBezTo>
                    <a:pt x="2952" y="3804"/>
                    <a:pt x="3805" y="2952"/>
                    <a:pt x="3805" y="1904"/>
                  </a:cubicBezTo>
                  <a:cubicBezTo>
                    <a:pt x="3805" y="853"/>
                    <a:pt x="2952" y="0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4"/>
            <p:cNvSpPr/>
            <p:nvPr/>
          </p:nvSpPr>
          <p:spPr>
            <a:xfrm>
              <a:off x="2904100" y="488450"/>
              <a:ext cx="75900" cy="75825"/>
            </a:xfrm>
            <a:custGeom>
              <a:avLst/>
              <a:gdLst/>
              <a:ahLst/>
              <a:cxnLst/>
              <a:rect l="l" t="t" r="r" b="b"/>
              <a:pathLst>
                <a:path w="3036" h="3033" extrusionOk="0">
                  <a:moveTo>
                    <a:pt x="1519" y="721"/>
                  </a:moveTo>
                  <a:cubicBezTo>
                    <a:pt x="1957" y="721"/>
                    <a:pt x="2312" y="1079"/>
                    <a:pt x="2312" y="1518"/>
                  </a:cubicBezTo>
                  <a:cubicBezTo>
                    <a:pt x="2312" y="1953"/>
                    <a:pt x="1957" y="2311"/>
                    <a:pt x="1519" y="2311"/>
                  </a:cubicBezTo>
                  <a:cubicBezTo>
                    <a:pt x="1080" y="2311"/>
                    <a:pt x="725" y="1953"/>
                    <a:pt x="725" y="1518"/>
                  </a:cubicBezTo>
                  <a:cubicBezTo>
                    <a:pt x="725" y="1079"/>
                    <a:pt x="1080" y="721"/>
                    <a:pt x="1519" y="721"/>
                  </a:cubicBezTo>
                  <a:close/>
                  <a:moveTo>
                    <a:pt x="1519" y="1"/>
                  </a:moveTo>
                  <a:cubicBezTo>
                    <a:pt x="683" y="1"/>
                    <a:pt x="1" y="679"/>
                    <a:pt x="1" y="1518"/>
                  </a:cubicBezTo>
                  <a:cubicBezTo>
                    <a:pt x="1" y="2353"/>
                    <a:pt x="683" y="3032"/>
                    <a:pt x="1519" y="3032"/>
                  </a:cubicBezTo>
                  <a:cubicBezTo>
                    <a:pt x="2354" y="3032"/>
                    <a:pt x="3036" y="2353"/>
                    <a:pt x="3036" y="1518"/>
                  </a:cubicBezTo>
                  <a:cubicBezTo>
                    <a:pt x="3036" y="679"/>
                    <a:pt x="2354" y="1"/>
                    <a:pt x="1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4"/>
            <p:cNvSpPr/>
            <p:nvPr/>
          </p:nvSpPr>
          <p:spPr>
            <a:xfrm>
              <a:off x="2836750" y="449900"/>
              <a:ext cx="565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32" y="724"/>
                  </a:moveTo>
                  <a:cubicBezTo>
                    <a:pt x="1358" y="724"/>
                    <a:pt x="1540" y="905"/>
                    <a:pt x="1540" y="1132"/>
                  </a:cubicBezTo>
                  <a:cubicBezTo>
                    <a:pt x="1540" y="1358"/>
                    <a:pt x="1358" y="1543"/>
                    <a:pt x="1132" y="1543"/>
                  </a:cubicBezTo>
                  <a:cubicBezTo>
                    <a:pt x="906" y="1543"/>
                    <a:pt x="721" y="1358"/>
                    <a:pt x="721" y="1132"/>
                  </a:cubicBezTo>
                  <a:cubicBezTo>
                    <a:pt x="721" y="905"/>
                    <a:pt x="906" y="724"/>
                    <a:pt x="1132" y="724"/>
                  </a:cubicBezTo>
                  <a:close/>
                  <a:moveTo>
                    <a:pt x="1132" y="1"/>
                  </a:moveTo>
                  <a:cubicBezTo>
                    <a:pt x="505" y="1"/>
                    <a:pt x="1" y="509"/>
                    <a:pt x="1" y="1132"/>
                  </a:cubicBezTo>
                  <a:cubicBezTo>
                    <a:pt x="1" y="1755"/>
                    <a:pt x="505" y="2263"/>
                    <a:pt x="1132" y="2263"/>
                  </a:cubicBezTo>
                  <a:cubicBezTo>
                    <a:pt x="1755" y="2263"/>
                    <a:pt x="2263" y="1755"/>
                    <a:pt x="2263" y="1132"/>
                  </a:cubicBezTo>
                  <a:cubicBezTo>
                    <a:pt x="2263" y="509"/>
                    <a:pt x="1755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4"/>
            <p:cNvSpPr/>
            <p:nvPr/>
          </p:nvSpPr>
          <p:spPr>
            <a:xfrm>
              <a:off x="2787925" y="507675"/>
              <a:ext cx="19350" cy="18125"/>
            </a:xfrm>
            <a:custGeom>
              <a:avLst/>
              <a:gdLst/>
              <a:ahLst/>
              <a:cxnLst/>
              <a:rect l="l" t="t" r="r" b="b"/>
              <a:pathLst>
                <a:path w="774" h="725" extrusionOk="0">
                  <a:moveTo>
                    <a:pt x="1" y="0"/>
                  </a:moveTo>
                  <a:lnTo>
                    <a:pt x="1" y="724"/>
                  </a:lnTo>
                  <a:lnTo>
                    <a:pt x="774" y="72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4"/>
            <p:cNvSpPr/>
            <p:nvPr/>
          </p:nvSpPr>
          <p:spPr>
            <a:xfrm>
              <a:off x="2768725" y="526900"/>
              <a:ext cx="19225" cy="18125"/>
            </a:xfrm>
            <a:custGeom>
              <a:avLst/>
              <a:gdLst/>
              <a:ahLst/>
              <a:cxnLst/>
              <a:rect l="l" t="t" r="r" b="b"/>
              <a:pathLst>
                <a:path w="769" h="725" extrusionOk="0">
                  <a:moveTo>
                    <a:pt x="0" y="1"/>
                  </a:moveTo>
                  <a:lnTo>
                    <a:pt x="0" y="725"/>
                  </a:lnTo>
                  <a:lnTo>
                    <a:pt x="769" y="72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4"/>
            <p:cNvSpPr/>
            <p:nvPr/>
          </p:nvSpPr>
          <p:spPr>
            <a:xfrm>
              <a:off x="2990250" y="555800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1" y="1"/>
                  </a:moveTo>
                  <a:lnTo>
                    <a:pt x="1" y="724"/>
                  </a:lnTo>
                  <a:lnTo>
                    <a:pt x="770" y="724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4"/>
            <p:cNvSpPr/>
            <p:nvPr/>
          </p:nvSpPr>
          <p:spPr>
            <a:xfrm>
              <a:off x="2970925" y="575125"/>
              <a:ext cx="19350" cy="18025"/>
            </a:xfrm>
            <a:custGeom>
              <a:avLst/>
              <a:gdLst/>
              <a:ahLst/>
              <a:cxnLst/>
              <a:rect l="l" t="t" r="r" b="b"/>
              <a:pathLst>
                <a:path w="774" h="721" extrusionOk="0">
                  <a:moveTo>
                    <a:pt x="1" y="0"/>
                  </a:moveTo>
                  <a:lnTo>
                    <a:pt x="1" y="720"/>
                  </a:lnTo>
                  <a:lnTo>
                    <a:pt x="774" y="72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8" name="Google Shape;2138;p64"/>
          <p:cNvGrpSpPr/>
          <p:nvPr/>
        </p:nvGrpSpPr>
        <p:grpSpPr>
          <a:xfrm>
            <a:off x="350614" y="3816475"/>
            <a:ext cx="387050" cy="402600"/>
            <a:chOff x="3040984" y="3681059"/>
            <a:chExt cx="356164" cy="355815"/>
          </a:xfrm>
        </p:grpSpPr>
        <p:sp>
          <p:nvSpPr>
            <p:cNvPr id="2139" name="Google Shape;2139;p64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4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4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2" name="Google Shape;2142;p64"/>
          <p:cNvGrpSpPr/>
          <p:nvPr/>
        </p:nvGrpSpPr>
        <p:grpSpPr>
          <a:xfrm>
            <a:off x="7292438" y="1093461"/>
            <a:ext cx="380393" cy="363118"/>
            <a:chOff x="4126815" y="2760704"/>
            <a:chExt cx="380393" cy="363118"/>
          </a:xfrm>
        </p:grpSpPr>
        <p:sp>
          <p:nvSpPr>
            <p:cNvPr id="2143" name="Google Shape;2143;p64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7" name="Google Shape;2147;p64"/>
          <p:cNvSpPr/>
          <p:nvPr/>
        </p:nvSpPr>
        <p:spPr>
          <a:xfrm>
            <a:off x="6946861" y="365806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8" name="Google Shape;2148;p64"/>
          <p:cNvGrpSpPr/>
          <p:nvPr/>
        </p:nvGrpSpPr>
        <p:grpSpPr>
          <a:xfrm>
            <a:off x="3934140" y="2212953"/>
            <a:ext cx="502692" cy="511388"/>
            <a:chOff x="2676100" y="832575"/>
            <a:chExt cx="483125" cy="483125"/>
          </a:xfrm>
        </p:grpSpPr>
        <p:sp>
          <p:nvSpPr>
            <p:cNvPr id="2149" name="Google Shape;2149;p64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2" name="Google Shape;2152;p64"/>
          <p:cNvGrpSpPr/>
          <p:nvPr/>
        </p:nvGrpSpPr>
        <p:grpSpPr>
          <a:xfrm>
            <a:off x="1929999" y="4373809"/>
            <a:ext cx="505333" cy="628696"/>
            <a:chOff x="3299850" y="238575"/>
            <a:chExt cx="427725" cy="482225"/>
          </a:xfrm>
        </p:grpSpPr>
        <p:sp>
          <p:nvSpPr>
            <p:cNvPr id="2153" name="Google Shape;2153;p64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8" name="Google Shape;2158;p64"/>
          <p:cNvGrpSpPr/>
          <p:nvPr/>
        </p:nvGrpSpPr>
        <p:grpSpPr>
          <a:xfrm flipH="1">
            <a:off x="7448741" y="4318389"/>
            <a:ext cx="505333" cy="628696"/>
            <a:chOff x="3299850" y="238575"/>
            <a:chExt cx="427725" cy="482225"/>
          </a:xfrm>
        </p:grpSpPr>
        <p:sp>
          <p:nvSpPr>
            <p:cNvPr id="2159" name="Google Shape;2159;p64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64" name="Google Shape;21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500" y="880050"/>
            <a:ext cx="945901" cy="33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3500" y="85950"/>
            <a:ext cx="945900" cy="32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1900" y="520713"/>
            <a:ext cx="1069100" cy="318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7" name="Google Shape;2167;p64"/>
          <p:cNvCxnSpPr/>
          <p:nvPr/>
        </p:nvCxnSpPr>
        <p:spPr>
          <a:xfrm flipH="1">
            <a:off x="4277982" y="3676804"/>
            <a:ext cx="2700" cy="708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8" name="Google Shape;2168;p64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6/14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65"/>
          <p:cNvSpPr txBox="1">
            <a:spLocks noGrp="1"/>
          </p:cNvSpPr>
          <p:nvPr>
            <p:ph type="title"/>
          </p:nvPr>
        </p:nvSpPr>
        <p:spPr>
          <a:xfrm>
            <a:off x="550950" y="-227075"/>
            <a:ext cx="77592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Saira Semi Condensed"/>
                <a:ea typeface="Saira Semi Condensed"/>
                <a:cs typeface="Saira Semi Condensed"/>
                <a:sym typeface="Saira Semi Condensed"/>
              </a:rPr>
              <a:t>Preguntas inciertas sobre la COVID-19</a:t>
            </a:r>
            <a:endParaRPr sz="35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174" name="Google Shape;2174;p65"/>
          <p:cNvSpPr/>
          <p:nvPr/>
        </p:nvSpPr>
        <p:spPr>
          <a:xfrm>
            <a:off x="7094500" y="357700"/>
            <a:ext cx="685800" cy="6858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5" name="Google Shape;21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115723" y="584676"/>
            <a:ext cx="459788" cy="45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65"/>
          <p:cNvPicPr preferRelativeResize="0"/>
          <p:nvPr/>
        </p:nvPicPr>
        <p:blipFill rotWithShape="1">
          <a:blip r:embed="rId5">
            <a:alphaModFix/>
          </a:blip>
          <a:srcRect b="52031"/>
          <a:stretch/>
        </p:blipFill>
        <p:spPr>
          <a:xfrm flipH="1">
            <a:off x="3199523" y="3830625"/>
            <a:ext cx="2744952" cy="13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7" name="Google Shape;2177;p65"/>
          <p:cNvSpPr/>
          <p:nvPr/>
        </p:nvSpPr>
        <p:spPr>
          <a:xfrm>
            <a:off x="238800" y="725300"/>
            <a:ext cx="1833900" cy="1273500"/>
          </a:xfrm>
          <a:prstGeom prst="foldedCorner">
            <a:avLst>
              <a:gd name="adj" fmla="val 16667"/>
            </a:avLst>
          </a:prstGeom>
          <a:solidFill>
            <a:srgbClr val="325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Origen de Sars-Cov-2 ¿murciélago vs. pangolín?</a:t>
            </a:r>
            <a:endParaRPr sz="800"/>
          </a:p>
        </p:txBody>
      </p:sp>
      <p:sp>
        <p:nvSpPr>
          <p:cNvPr id="2178" name="Google Shape;2178;p65"/>
          <p:cNvSpPr/>
          <p:nvPr/>
        </p:nvSpPr>
        <p:spPr>
          <a:xfrm>
            <a:off x="2287575" y="2358600"/>
            <a:ext cx="1530300" cy="1273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¿Es útil desinfectar autos, calles, y otros espacios similares?</a:t>
            </a:r>
            <a:endParaRPr/>
          </a:p>
        </p:txBody>
      </p:sp>
      <p:sp>
        <p:nvSpPr>
          <p:cNvPr id="2179" name="Google Shape;2179;p65"/>
          <p:cNvSpPr/>
          <p:nvPr/>
        </p:nvSpPr>
        <p:spPr>
          <a:xfrm>
            <a:off x="2471650" y="707775"/>
            <a:ext cx="1639500" cy="14523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¿Hidroxicloroquina?¿Remdesivir?¿Cuál es el tratamiento más efectivo?</a:t>
            </a:r>
            <a:endParaRPr/>
          </a:p>
        </p:txBody>
      </p:sp>
      <p:sp>
        <p:nvSpPr>
          <p:cNvPr id="2180" name="Google Shape;2180;p65"/>
          <p:cNvSpPr/>
          <p:nvPr/>
        </p:nvSpPr>
        <p:spPr>
          <a:xfrm>
            <a:off x="238800" y="3711300"/>
            <a:ext cx="1530300" cy="1273500"/>
          </a:xfrm>
          <a:prstGeom prst="foldedCorner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¿Cuál es la causa de muerte por complicación grave de la COVID-19?</a:t>
            </a:r>
            <a:endParaRPr/>
          </a:p>
        </p:txBody>
      </p:sp>
      <p:sp>
        <p:nvSpPr>
          <p:cNvPr id="2181" name="Google Shape;2181;p65"/>
          <p:cNvSpPr/>
          <p:nvPr/>
        </p:nvSpPr>
        <p:spPr>
          <a:xfrm>
            <a:off x="6637650" y="2860225"/>
            <a:ext cx="1833900" cy="1646400"/>
          </a:xfrm>
          <a:prstGeom prst="foldedCorner">
            <a:avLst>
              <a:gd name="adj" fmla="val 16667"/>
            </a:avLst>
          </a:prstGeom>
          <a:solidFill>
            <a:srgbClr val="325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¿Tendremos vacuna próximamente? ¿Cómo va la carrera por la vacuna?</a:t>
            </a:r>
            <a:endParaRPr/>
          </a:p>
        </p:txBody>
      </p:sp>
      <p:sp>
        <p:nvSpPr>
          <p:cNvPr id="2182" name="Google Shape;2182;p65"/>
          <p:cNvSpPr/>
          <p:nvPr/>
        </p:nvSpPr>
        <p:spPr>
          <a:xfrm>
            <a:off x="4421750" y="2437800"/>
            <a:ext cx="1685100" cy="1273500"/>
          </a:xfrm>
          <a:prstGeom prst="foldedCorner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¿ Sintomatología variable en el COVID-19?</a:t>
            </a:r>
            <a:endParaRPr/>
          </a:p>
        </p:txBody>
      </p:sp>
      <p:sp>
        <p:nvSpPr>
          <p:cNvPr id="2183" name="Google Shape;2183;p65"/>
          <p:cNvSpPr/>
          <p:nvPr/>
        </p:nvSpPr>
        <p:spPr>
          <a:xfrm>
            <a:off x="4703288" y="797175"/>
            <a:ext cx="1530300" cy="1273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¿Producción de anticuerpos post infección es suficiente?</a:t>
            </a:r>
            <a:endParaRPr/>
          </a:p>
        </p:txBody>
      </p:sp>
      <p:sp>
        <p:nvSpPr>
          <p:cNvPr id="2184" name="Google Shape;2184;p65"/>
          <p:cNvSpPr/>
          <p:nvPr/>
        </p:nvSpPr>
        <p:spPr>
          <a:xfrm>
            <a:off x="7088550" y="1164300"/>
            <a:ext cx="1530300" cy="1273500"/>
          </a:xfrm>
          <a:prstGeom prst="foldedCorner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¿La inmunidad de rebaño se aplica con este virus? </a:t>
            </a:r>
            <a:endParaRPr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185" name="Google Shape;2185;p65"/>
          <p:cNvSpPr/>
          <p:nvPr/>
        </p:nvSpPr>
        <p:spPr>
          <a:xfrm>
            <a:off x="238800" y="2180200"/>
            <a:ext cx="1530300" cy="1273500"/>
          </a:xfrm>
          <a:prstGeom prst="foldedCorner">
            <a:avLst>
              <a:gd name="adj" fmla="val 16667"/>
            </a:avLst>
          </a:prstGeom>
          <a:solidFill>
            <a:srgbClr val="325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¿Cuál es la efectividad de pruebas rápidas?</a:t>
            </a:r>
            <a:endParaRPr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pic>
        <p:nvPicPr>
          <p:cNvPr id="2186" name="Google Shape;2186;p65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1555" y="46702"/>
            <a:ext cx="675346" cy="62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p65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7/14</a:t>
            </a:r>
            <a:endParaRPr sz="2200"/>
          </a:p>
        </p:txBody>
      </p:sp>
      <p:grpSp>
        <p:nvGrpSpPr>
          <p:cNvPr id="2188" name="Google Shape;2188;p65"/>
          <p:cNvGrpSpPr/>
          <p:nvPr/>
        </p:nvGrpSpPr>
        <p:grpSpPr>
          <a:xfrm>
            <a:off x="890685" y="1582812"/>
            <a:ext cx="530118" cy="339786"/>
            <a:chOff x="1652175" y="3117600"/>
            <a:chExt cx="615200" cy="394275"/>
          </a:xfrm>
        </p:grpSpPr>
        <p:sp>
          <p:nvSpPr>
            <p:cNvPr id="2189" name="Google Shape;2189;p65"/>
            <p:cNvSpPr/>
            <p:nvPr/>
          </p:nvSpPr>
          <p:spPr>
            <a:xfrm>
              <a:off x="1767725" y="3316325"/>
              <a:ext cx="441775" cy="195550"/>
            </a:xfrm>
            <a:custGeom>
              <a:avLst/>
              <a:gdLst/>
              <a:ahLst/>
              <a:cxnLst/>
              <a:rect l="l" t="t" r="r" b="b"/>
              <a:pathLst>
                <a:path w="17671" h="7822" extrusionOk="0">
                  <a:moveTo>
                    <a:pt x="15635" y="0"/>
                  </a:moveTo>
                  <a:lnTo>
                    <a:pt x="15137" y="526"/>
                  </a:lnTo>
                  <a:cubicBezTo>
                    <a:pt x="15750" y="1104"/>
                    <a:pt x="16216" y="1793"/>
                    <a:pt x="16526" y="2545"/>
                  </a:cubicBezTo>
                  <a:cubicBezTo>
                    <a:pt x="16091" y="2245"/>
                    <a:pt x="15566" y="2068"/>
                    <a:pt x="15002" y="2068"/>
                  </a:cubicBezTo>
                  <a:cubicBezTo>
                    <a:pt x="13961" y="2068"/>
                    <a:pt x="13060" y="2663"/>
                    <a:pt x="12617" y="3533"/>
                  </a:cubicBezTo>
                  <a:cubicBezTo>
                    <a:pt x="12270" y="3108"/>
                    <a:pt x="11740" y="2837"/>
                    <a:pt x="11149" y="2837"/>
                  </a:cubicBezTo>
                  <a:cubicBezTo>
                    <a:pt x="10216" y="2837"/>
                    <a:pt x="9440" y="3508"/>
                    <a:pt x="9276" y="4393"/>
                  </a:cubicBezTo>
                  <a:cubicBezTo>
                    <a:pt x="8072" y="4508"/>
                    <a:pt x="7046" y="5249"/>
                    <a:pt x="6527" y="6286"/>
                  </a:cubicBezTo>
                  <a:cubicBezTo>
                    <a:pt x="6008" y="5249"/>
                    <a:pt x="4981" y="4508"/>
                    <a:pt x="3774" y="4393"/>
                  </a:cubicBezTo>
                  <a:cubicBezTo>
                    <a:pt x="3610" y="3508"/>
                    <a:pt x="2834" y="2837"/>
                    <a:pt x="1901" y="2837"/>
                  </a:cubicBezTo>
                  <a:cubicBezTo>
                    <a:pt x="853" y="2837"/>
                    <a:pt x="0" y="3690"/>
                    <a:pt x="0" y="4737"/>
                  </a:cubicBezTo>
                  <a:lnTo>
                    <a:pt x="721" y="4737"/>
                  </a:lnTo>
                  <a:cubicBezTo>
                    <a:pt x="721" y="4090"/>
                    <a:pt x="1250" y="3558"/>
                    <a:pt x="1901" y="3558"/>
                  </a:cubicBezTo>
                  <a:cubicBezTo>
                    <a:pt x="2552" y="3558"/>
                    <a:pt x="3081" y="4090"/>
                    <a:pt x="3081" y="4737"/>
                  </a:cubicBezTo>
                  <a:lnTo>
                    <a:pt x="3081" y="5099"/>
                  </a:lnTo>
                  <a:lnTo>
                    <a:pt x="3443" y="5099"/>
                  </a:lnTo>
                  <a:cubicBezTo>
                    <a:pt x="4943" y="5099"/>
                    <a:pt x="6164" y="6321"/>
                    <a:pt x="6164" y="7821"/>
                  </a:cubicBezTo>
                  <a:lnTo>
                    <a:pt x="6885" y="7821"/>
                  </a:lnTo>
                  <a:cubicBezTo>
                    <a:pt x="6885" y="6321"/>
                    <a:pt x="8106" y="5099"/>
                    <a:pt x="9607" y="5099"/>
                  </a:cubicBezTo>
                  <a:lnTo>
                    <a:pt x="9969" y="5099"/>
                  </a:lnTo>
                  <a:lnTo>
                    <a:pt x="9969" y="4737"/>
                  </a:lnTo>
                  <a:cubicBezTo>
                    <a:pt x="9969" y="4090"/>
                    <a:pt x="10498" y="3558"/>
                    <a:pt x="11149" y="3558"/>
                  </a:cubicBezTo>
                  <a:cubicBezTo>
                    <a:pt x="11799" y="3558"/>
                    <a:pt x="12329" y="4090"/>
                    <a:pt x="12329" y="4737"/>
                  </a:cubicBezTo>
                  <a:lnTo>
                    <a:pt x="13049" y="4737"/>
                  </a:lnTo>
                  <a:cubicBezTo>
                    <a:pt x="13049" y="3662"/>
                    <a:pt x="13926" y="2788"/>
                    <a:pt x="15002" y="2788"/>
                  </a:cubicBezTo>
                  <a:cubicBezTo>
                    <a:pt x="16077" y="2788"/>
                    <a:pt x="16951" y="3662"/>
                    <a:pt x="16951" y="4737"/>
                  </a:cubicBezTo>
                  <a:lnTo>
                    <a:pt x="17671" y="4737"/>
                  </a:lnTo>
                  <a:cubicBezTo>
                    <a:pt x="17671" y="2927"/>
                    <a:pt x="16947" y="1246"/>
                    <a:pt x="1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1652175" y="3271700"/>
              <a:ext cx="486000" cy="163075"/>
            </a:xfrm>
            <a:custGeom>
              <a:avLst/>
              <a:gdLst/>
              <a:ahLst/>
              <a:cxnLst/>
              <a:rect l="l" t="t" r="r" b="b"/>
              <a:pathLst>
                <a:path w="19440" h="6523" extrusionOk="0">
                  <a:moveTo>
                    <a:pt x="9843" y="1107"/>
                  </a:moveTo>
                  <a:lnTo>
                    <a:pt x="10421" y="1684"/>
                  </a:lnTo>
                  <a:cubicBezTo>
                    <a:pt x="10129" y="1806"/>
                    <a:pt x="9875" y="1994"/>
                    <a:pt x="9679" y="2235"/>
                  </a:cubicBezTo>
                  <a:lnTo>
                    <a:pt x="9583" y="2137"/>
                  </a:lnTo>
                  <a:lnTo>
                    <a:pt x="9583" y="1107"/>
                  </a:lnTo>
                  <a:close/>
                  <a:moveTo>
                    <a:pt x="12712" y="1107"/>
                  </a:moveTo>
                  <a:lnTo>
                    <a:pt x="12712" y="2137"/>
                  </a:lnTo>
                  <a:lnTo>
                    <a:pt x="12614" y="2235"/>
                  </a:lnTo>
                  <a:cubicBezTo>
                    <a:pt x="12419" y="1994"/>
                    <a:pt x="12165" y="1806"/>
                    <a:pt x="11872" y="1684"/>
                  </a:cubicBezTo>
                  <a:lnTo>
                    <a:pt x="12454" y="1107"/>
                  </a:lnTo>
                  <a:close/>
                  <a:moveTo>
                    <a:pt x="11149" y="2262"/>
                  </a:moveTo>
                  <a:cubicBezTo>
                    <a:pt x="11796" y="2262"/>
                    <a:pt x="12328" y="2791"/>
                    <a:pt x="12328" y="3442"/>
                  </a:cubicBezTo>
                  <a:cubicBezTo>
                    <a:pt x="12328" y="4093"/>
                    <a:pt x="11796" y="4622"/>
                    <a:pt x="11149" y="4622"/>
                  </a:cubicBezTo>
                  <a:cubicBezTo>
                    <a:pt x="10498" y="4622"/>
                    <a:pt x="9968" y="4093"/>
                    <a:pt x="9968" y="3442"/>
                  </a:cubicBezTo>
                  <a:cubicBezTo>
                    <a:pt x="9968" y="2791"/>
                    <a:pt x="10498" y="2262"/>
                    <a:pt x="11149" y="2262"/>
                  </a:cubicBezTo>
                  <a:close/>
                  <a:moveTo>
                    <a:pt x="6523" y="0"/>
                  </a:moveTo>
                  <a:cubicBezTo>
                    <a:pt x="2928" y="0"/>
                    <a:pt x="1" y="2927"/>
                    <a:pt x="1" y="6522"/>
                  </a:cubicBezTo>
                  <a:lnTo>
                    <a:pt x="721" y="6522"/>
                  </a:lnTo>
                  <a:cubicBezTo>
                    <a:pt x="721" y="5447"/>
                    <a:pt x="1598" y="4573"/>
                    <a:pt x="2674" y="4573"/>
                  </a:cubicBezTo>
                  <a:cubicBezTo>
                    <a:pt x="3227" y="4573"/>
                    <a:pt x="3756" y="4810"/>
                    <a:pt x="4125" y="5224"/>
                  </a:cubicBezTo>
                  <a:lnTo>
                    <a:pt x="4664" y="4744"/>
                  </a:lnTo>
                  <a:cubicBezTo>
                    <a:pt x="4156" y="4177"/>
                    <a:pt x="3432" y="3853"/>
                    <a:pt x="2674" y="3853"/>
                  </a:cubicBezTo>
                  <a:cubicBezTo>
                    <a:pt x="2110" y="3853"/>
                    <a:pt x="1584" y="4027"/>
                    <a:pt x="1156" y="4326"/>
                  </a:cubicBezTo>
                  <a:cubicBezTo>
                    <a:pt x="1981" y="2315"/>
                    <a:pt x="3909" y="863"/>
                    <a:pt x="6182" y="731"/>
                  </a:cubicBezTo>
                  <a:cubicBezTo>
                    <a:pt x="6356" y="2349"/>
                    <a:pt x="7654" y="3634"/>
                    <a:pt x="9276" y="3787"/>
                  </a:cubicBezTo>
                  <a:cubicBezTo>
                    <a:pt x="9440" y="4670"/>
                    <a:pt x="10216" y="5343"/>
                    <a:pt x="11149" y="5343"/>
                  </a:cubicBezTo>
                  <a:cubicBezTo>
                    <a:pt x="12078" y="5343"/>
                    <a:pt x="12854" y="4670"/>
                    <a:pt x="13017" y="3787"/>
                  </a:cubicBezTo>
                  <a:cubicBezTo>
                    <a:pt x="14640" y="3634"/>
                    <a:pt x="15938" y="2349"/>
                    <a:pt x="16111" y="731"/>
                  </a:cubicBezTo>
                  <a:cubicBezTo>
                    <a:pt x="17160" y="794"/>
                    <a:pt x="18165" y="1131"/>
                    <a:pt x="19035" y="1726"/>
                  </a:cubicBezTo>
                  <a:lnTo>
                    <a:pt x="19439" y="1128"/>
                  </a:lnTo>
                  <a:cubicBezTo>
                    <a:pt x="18357" y="389"/>
                    <a:pt x="17086" y="0"/>
                    <a:pt x="15771" y="0"/>
                  </a:cubicBezTo>
                  <a:lnTo>
                    <a:pt x="15409" y="0"/>
                  </a:lnTo>
                  <a:lnTo>
                    <a:pt x="15409" y="362"/>
                  </a:lnTo>
                  <a:cubicBezTo>
                    <a:pt x="15409" y="1751"/>
                    <a:pt x="14357" y="2903"/>
                    <a:pt x="13011" y="3062"/>
                  </a:cubicBezTo>
                  <a:cubicBezTo>
                    <a:pt x="13000" y="3007"/>
                    <a:pt x="12986" y="2951"/>
                    <a:pt x="12969" y="2899"/>
                  </a:cubicBezTo>
                  <a:lnTo>
                    <a:pt x="13435" y="2436"/>
                  </a:lnTo>
                  <a:lnTo>
                    <a:pt x="13435" y="383"/>
                  </a:lnTo>
                  <a:lnTo>
                    <a:pt x="12155" y="383"/>
                  </a:lnTo>
                  <a:lnTo>
                    <a:pt x="11149" y="1392"/>
                  </a:lnTo>
                  <a:lnTo>
                    <a:pt x="10143" y="383"/>
                  </a:lnTo>
                  <a:lnTo>
                    <a:pt x="8858" y="383"/>
                  </a:lnTo>
                  <a:lnTo>
                    <a:pt x="8858" y="2436"/>
                  </a:lnTo>
                  <a:lnTo>
                    <a:pt x="9324" y="2899"/>
                  </a:lnTo>
                  <a:cubicBezTo>
                    <a:pt x="9308" y="2951"/>
                    <a:pt x="9294" y="3007"/>
                    <a:pt x="9283" y="3062"/>
                  </a:cubicBezTo>
                  <a:cubicBezTo>
                    <a:pt x="7936" y="2903"/>
                    <a:pt x="6885" y="1751"/>
                    <a:pt x="6885" y="362"/>
                  </a:cubicBezTo>
                  <a:lnTo>
                    <a:pt x="6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2065650" y="3348675"/>
              <a:ext cx="19275" cy="18150"/>
            </a:xfrm>
            <a:custGeom>
              <a:avLst/>
              <a:gdLst/>
              <a:ahLst/>
              <a:cxnLst/>
              <a:rect l="l" t="t" r="r" b="b"/>
              <a:pathLst>
                <a:path w="771" h="726" extrusionOk="0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2084900" y="3329450"/>
              <a:ext cx="19325" cy="18050"/>
            </a:xfrm>
            <a:custGeom>
              <a:avLst/>
              <a:gdLst/>
              <a:ahLst/>
              <a:cxnLst/>
              <a:rect l="l" t="t" r="r" b="b"/>
              <a:pathLst>
                <a:path w="773" h="722" extrusionOk="0">
                  <a:moveTo>
                    <a:pt x="0" y="1"/>
                  </a:moveTo>
                  <a:lnTo>
                    <a:pt x="0" y="721"/>
                  </a:lnTo>
                  <a:lnTo>
                    <a:pt x="773" y="721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1776775" y="3348675"/>
              <a:ext cx="19250" cy="18150"/>
            </a:xfrm>
            <a:custGeom>
              <a:avLst/>
              <a:gdLst/>
              <a:ahLst/>
              <a:cxnLst/>
              <a:rect l="l" t="t" r="r" b="b"/>
              <a:pathLst>
                <a:path w="770" h="726" extrusionOk="0">
                  <a:moveTo>
                    <a:pt x="1" y="1"/>
                  </a:moveTo>
                  <a:lnTo>
                    <a:pt x="1" y="725"/>
                  </a:lnTo>
                  <a:lnTo>
                    <a:pt x="769" y="72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1757475" y="3329450"/>
              <a:ext cx="19325" cy="18050"/>
            </a:xfrm>
            <a:custGeom>
              <a:avLst/>
              <a:gdLst/>
              <a:ahLst/>
              <a:cxnLst/>
              <a:rect l="l" t="t" r="r" b="b"/>
              <a:pathLst>
                <a:path w="773" h="722" extrusionOk="0">
                  <a:moveTo>
                    <a:pt x="0" y="1"/>
                  </a:moveTo>
                  <a:lnTo>
                    <a:pt x="0" y="721"/>
                  </a:lnTo>
                  <a:lnTo>
                    <a:pt x="773" y="721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2133100" y="3155525"/>
              <a:ext cx="96350" cy="96275"/>
            </a:xfrm>
            <a:custGeom>
              <a:avLst/>
              <a:gdLst/>
              <a:ahLst/>
              <a:cxnLst/>
              <a:rect l="l" t="t" r="r" b="b"/>
              <a:pathLst>
                <a:path w="3854" h="3851" extrusionOk="0">
                  <a:moveTo>
                    <a:pt x="1925" y="1515"/>
                  </a:moveTo>
                  <a:cubicBezTo>
                    <a:pt x="2151" y="1515"/>
                    <a:pt x="2336" y="1699"/>
                    <a:pt x="2336" y="1925"/>
                  </a:cubicBezTo>
                  <a:cubicBezTo>
                    <a:pt x="2336" y="2151"/>
                    <a:pt x="2151" y="2336"/>
                    <a:pt x="1925" y="2336"/>
                  </a:cubicBezTo>
                  <a:cubicBezTo>
                    <a:pt x="1698" y="2336"/>
                    <a:pt x="1518" y="2151"/>
                    <a:pt x="1518" y="1925"/>
                  </a:cubicBezTo>
                  <a:cubicBezTo>
                    <a:pt x="1518" y="1699"/>
                    <a:pt x="1698" y="1515"/>
                    <a:pt x="1925" y="1515"/>
                  </a:cubicBezTo>
                  <a:close/>
                  <a:moveTo>
                    <a:pt x="1566" y="0"/>
                  </a:moveTo>
                  <a:lnTo>
                    <a:pt x="1566" y="853"/>
                  </a:lnTo>
                  <a:cubicBezTo>
                    <a:pt x="1518" y="871"/>
                    <a:pt x="1469" y="888"/>
                    <a:pt x="1424" y="912"/>
                  </a:cubicBezTo>
                  <a:lnTo>
                    <a:pt x="818" y="307"/>
                  </a:lnTo>
                  <a:lnTo>
                    <a:pt x="310" y="818"/>
                  </a:lnTo>
                  <a:lnTo>
                    <a:pt x="912" y="1424"/>
                  </a:lnTo>
                  <a:cubicBezTo>
                    <a:pt x="891" y="1470"/>
                    <a:pt x="871" y="1515"/>
                    <a:pt x="853" y="1563"/>
                  </a:cubicBezTo>
                  <a:lnTo>
                    <a:pt x="0" y="1563"/>
                  </a:lnTo>
                  <a:lnTo>
                    <a:pt x="0" y="2287"/>
                  </a:lnTo>
                  <a:lnTo>
                    <a:pt x="853" y="2287"/>
                  </a:lnTo>
                  <a:cubicBezTo>
                    <a:pt x="871" y="2336"/>
                    <a:pt x="891" y="2381"/>
                    <a:pt x="912" y="2430"/>
                  </a:cubicBezTo>
                  <a:lnTo>
                    <a:pt x="310" y="3032"/>
                  </a:lnTo>
                  <a:lnTo>
                    <a:pt x="818" y="3544"/>
                  </a:lnTo>
                  <a:lnTo>
                    <a:pt x="1424" y="2938"/>
                  </a:lnTo>
                  <a:cubicBezTo>
                    <a:pt x="1469" y="2962"/>
                    <a:pt x="1518" y="2980"/>
                    <a:pt x="1566" y="2997"/>
                  </a:cubicBezTo>
                  <a:lnTo>
                    <a:pt x="1566" y="3850"/>
                  </a:lnTo>
                  <a:lnTo>
                    <a:pt x="2287" y="3850"/>
                  </a:lnTo>
                  <a:lnTo>
                    <a:pt x="2287" y="2997"/>
                  </a:lnTo>
                  <a:cubicBezTo>
                    <a:pt x="2336" y="2980"/>
                    <a:pt x="2384" y="2962"/>
                    <a:pt x="2429" y="2938"/>
                  </a:cubicBezTo>
                  <a:lnTo>
                    <a:pt x="3032" y="3544"/>
                  </a:lnTo>
                  <a:lnTo>
                    <a:pt x="3544" y="3032"/>
                  </a:lnTo>
                  <a:lnTo>
                    <a:pt x="2938" y="2430"/>
                  </a:lnTo>
                  <a:cubicBezTo>
                    <a:pt x="2962" y="2381"/>
                    <a:pt x="2983" y="2336"/>
                    <a:pt x="2997" y="2287"/>
                  </a:cubicBezTo>
                  <a:lnTo>
                    <a:pt x="3853" y="2287"/>
                  </a:lnTo>
                  <a:lnTo>
                    <a:pt x="3853" y="1563"/>
                  </a:lnTo>
                  <a:lnTo>
                    <a:pt x="2997" y="1563"/>
                  </a:lnTo>
                  <a:cubicBezTo>
                    <a:pt x="2983" y="1515"/>
                    <a:pt x="2962" y="1470"/>
                    <a:pt x="2938" y="1424"/>
                  </a:cubicBezTo>
                  <a:lnTo>
                    <a:pt x="3544" y="818"/>
                  </a:lnTo>
                  <a:lnTo>
                    <a:pt x="3032" y="307"/>
                  </a:lnTo>
                  <a:lnTo>
                    <a:pt x="2429" y="912"/>
                  </a:lnTo>
                  <a:cubicBezTo>
                    <a:pt x="2384" y="888"/>
                    <a:pt x="2336" y="871"/>
                    <a:pt x="2287" y="853"/>
                  </a:cubicBezTo>
                  <a:lnTo>
                    <a:pt x="2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2095150" y="3117600"/>
              <a:ext cx="172225" cy="172125"/>
            </a:xfrm>
            <a:custGeom>
              <a:avLst/>
              <a:gdLst/>
              <a:ahLst/>
              <a:cxnLst/>
              <a:rect l="l" t="t" r="r" b="b"/>
              <a:pathLst>
                <a:path w="6889" h="6885" extrusionOk="0">
                  <a:moveTo>
                    <a:pt x="3443" y="720"/>
                  </a:moveTo>
                  <a:cubicBezTo>
                    <a:pt x="4943" y="720"/>
                    <a:pt x="6165" y="1942"/>
                    <a:pt x="6165" y="3442"/>
                  </a:cubicBezTo>
                  <a:cubicBezTo>
                    <a:pt x="6165" y="4942"/>
                    <a:pt x="4943" y="6164"/>
                    <a:pt x="3443" y="6164"/>
                  </a:cubicBezTo>
                  <a:cubicBezTo>
                    <a:pt x="1942" y="6164"/>
                    <a:pt x="725" y="4942"/>
                    <a:pt x="725" y="3442"/>
                  </a:cubicBezTo>
                  <a:cubicBezTo>
                    <a:pt x="725" y="1942"/>
                    <a:pt x="1942" y="720"/>
                    <a:pt x="3443" y="720"/>
                  </a:cubicBezTo>
                  <a:close/>
                  <a:moveTo>
                    <a:pt x="3443" y="0"/>
                  </a:moveTo>
                  <a:cubicBezTo>
                    <a:pt x="1546" y="0"/>
                    <a:pt x="0" y="1546"/>
                    <a:pt x="0" y="3442"/>
                  </a:cubicBezTo>
                  <a:cubicBezTo>
                    <a:pt x="0" y="5342"/>
                    <a:pt x="1546" y="6884"/>
                    <a:pt x="3443" y="6884"/>
                  </a:cubicBezTo>
                  <a:cubicBezTo>
                    <a:pt x="5343" y="6884"/>
                    <a:pt x="6888" y="5342"/>
                    <a:pt x="6888" y="3442"/>
                  </a:cubicBezTo>
                  <a:cubicBezTo>
                    <a:pt x="6888" y="1546"/>
                    <a:pt x="5343" y="0"/>
                    <a:pt x="3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7" name="Google Shape;2197;p65"/>
          <p:cNvGrpSpPr/>
          <p:nvPr/>
        </p:nvGrpSpPr>
        <p:grpSpPr>
          <a:xfrm>
            <a:off x="2978002" y="1761172"/>
            <a:ext cx="530032" cy="347564"/>
            <a:chOff x="5350350" y="3117600"/>
            <a:chExt cx="615100" cy="403300"/>
          </a:xfrm>
        </p:grpSpPr>
        <p:sp>
          <p:nvSpPr>
            <p:cNvPr id="2198" name="Google Shape;2198;p65"/>
            <p:cNvSpPr/>
            <p:nvPr/>
          </p:nvSpPr>
          <p:spPr>
            <a:xfrm>
              <a:off x="5350350" y="3117600"/>
              <a:ext cx="249150" cy="403300"/>
            </a:xfrm>
            <a:custGeom>
              <a:avLst/>
              <a:gdLst/>
              <a:ahLst/>
              <a:cxnLst/>
              <a:rect l="l" t="t" r="r" b="b"/>
              <a:pathLst>
                <a:path w="9966" h="16132" extrusionOk="0">
                  <a:moveTo>
                    <a:pt x="9244" y="720"/>
                  </a:moveTo>
                  <a:lnTo>
                    <a:pt x="9244" y="3080"/>
                  </a:lnTo>
                  <a:lnTo>
                    <a:pt x="721" y="3080"/>
                  </a:lnTo>
                  <a:lnTo>
                    <a:pt x="721" y="720"/>
                  </a:lnTo>
                  <a:lnTo>
                    <a:pt x="1538" y="720"/>
                  </a:lnTo>
                  <a:lnTo>
                    <a:pt x="1538" y="1901"/>
                  </a:lnTo>
                  <a:lnTo>
                    <a:pt x="2263" y="1901"/>
                  </a:lnTo>
                  <a:lnTo>
                    <a:pt x="2263" y="720"/>
                  </a:lnTo>
                  <a:lnTo>
                    <a:pt x="3080" y="720"/>
                  </a:lnTo>
                  <a:lnTo>
                    <a:pt x="3080" y="1901"/>
                  </a:lnTo>
                  <a:lnTo>
                    <a:pt x="3805" y="1901"/>
                  </a:lnTo>
                  <a:lnTo>
                    <a:pt x="3805" y="720"/>
                  </a:lnTo>
                  <a:lnTo>
                    <a:pt x="4622" y="720"/>
                  </a:lnTo>
                  <a:lnTo>
                    <a:pt x="4622" y="1901"/>
                  </a:lnTo>
                  <a:lnTo>
                    <a:pt x="5342" y="1901"/>
                  </a:lnTo>
                  <a:lnTo>
                    <a:pt x="5342" y="720"/>
                  </a:lnTo>
                  <a:lnTo>
                    <a:pt x="6161" y="720"/>
                  </a:lnTo>
                  <a:lnTo>
                    <a:pt x="6161" y="1901"/>
                  </a:lnTo>
                  <a:lnTo>
                    <a:pt x="6884" y="1901"/>
                  </a:lnTo>
                  <a:lnTo>
                    <a:pt x="6884" y="720"/>
                  </a:lnTo>
                  <a:lnTo>
                    <a:pt x="7702" y="720"/>
                  </a:lnTo>
                  <a:lnTo>
                    <a:pt x="7702" y="1901"/>
                  </a:lnTo>
                  <a:lnTo>
                    <a:pt x="8426" y="1901"/>
                  </a:lnTo>
                  <a:lnTo>
                    <a:pt x="8426" y="720"/>
                  </a:lnTo>
                  <a:close/>
                  <a:moveTo>
                    <a:pt x="7702" y="3804"/>
                  </a:moveTo>
                  <a:lnTo>
                    <a:pt x="7702" y="4622"/>
                  </a:lnTo>
                  <a:lnTo>
                    <a:pt x="2263" y="4622"/>
                  </a:lnTo>
                  <a:lnTo>
                    <a:pt x="2263" y="3804"/>
                  </a:lnTo>
                  <a:close/>
                  <a:moveTo>
                    <a:pt x="9244" y="5346"/>
                  </a:moveTo>
                  <a:lnTo>
                    <a:pt x="9244" y="6933"/>
                  </a:lnTo>
                  <a:lnTo>
                    <a:pt x="721" y="6933"/>
                  </a:lnTo>
                  <a:lnTo>
                    <a:pt x="721" y="5346"/>
                  </a:lnTo>
                  <a:close/>
                  <a:moveTo>
                    <a:pt x="9244" y="13821"/>
                  </a:moveTo>
                  <a:lnTo>
                    <a:pt x="9244" y="15408"/>
                  </a:lnTo>
                  <a:lnTo>
                    <a:pt x="721" y="15408"/>
                  </a:lnTo>
                  <a:lnTo>
                    <a:pt x="721" y="13821"/>
                  </a:lnTo>
                  <a:close/>
                  <a:moveTo>
                    <a:pt x="1" y="0"/>
                  </a:moveTo>
                  <a:lnTo>
                    <a:pt x="1" y="3804"/>
                  </a:lnTo>
                  <a:lnTo>
                    <a:pt x="1538" y="3804"/>
                  </a:lnTo>
                  <a:lnTo>
                    <a:pt x="1538" y="4622"/>
                  </a:lnTo>
                  <a:lnTo>
                    <a:pt x="1" y="4622"/>
                  </a:lnTo>
                  <a:lnTo>
                    <a:pt x="1" y="16132"/>
                  </a:lnTo>
                  <a:lnTo>
                    <a:pt x="9965" y="16132"/>
                  </a:lnTo>
                  <a:lnTo>
                    <a:pt x="9965" y="10762"/>
                  </a:lnTo>
                  <a:lnTo>
                    <a:pt x="9244" y="10762"/>
                  </a:lnTo>
                  <a:lnTo>
                    <a:pt x="9244" y="13097"/>
                  </a:lnTo>
                  <a:lnTo>
                    <a:pt x="721" y="13097"/>
                  </a:lnTo>
                  <a:lnTo>
                    <a:pt x="721" y="7657"/>
                  </a:lnTo>
                  <a:lnTo>
                    <a:pt x="9244" y="7657"/>
                  </a:lnTo>
                  <a:lnTo>
                    <a:pt x="9244" y="9992"/>
                  </a:lnTo>
                  <a:lnTo>
                    <a:pt x="9965" y="9992"/>
                  </a:lnTo>
                  <a:lnTo>
                    <a:pt x="9965" y="4622"/>
                  </a:lnTo>
                  <a:lnTo>
                    <a:pt x="8426" y="4622"/>
                  </a:lnTo>
                  <a:lnTo>
                    <a:pt x="8426" y="3804"/>
                  </a:lnTo>
                  <a:lnTo>
                    <a:pt x="9965" y="3804"/>
                  </a:lnTo>
                  <a:lnTo>
                    <a:pt x="9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5629550" y="3464250"/>
              <a:ext cx="133675" cy="56650"/>
            </a:xfrm>
            <a:custGeom>
              <a:avLst/>
              <a:gdLst/>
              <a:ahLst/>
              <a:cxnLst/>
              <a:rect l="l" t="t" r="r" b="b"/>
              <a:pathLst>
                <a:path w="5347" h="2266" extrusionOk="0">
                  <a:moveTo>
                    <a:pt x="2312" y="724"/>
                  </a:moveTo>
                  <a:lnTo>
                    <a:pt x="2312" y="1542"/>
                  </a:lnTo>
                  <a:lnTo>
                    <a:pt x="1133" y="1542"/>
                  </a:lnTo>
                  <a:cubicBezTo>
                    <a:pt x="910" y="1542"/>
                    <a:pt x="725" y="1358"/>
                    <a:pt x="725" y="1135"/>
                  </a:cubicBezTo>
                  <a:cubicBezTo>
                    <a:pt x="725" y="909"/>
                    <a:pt x="910" y="724"/>
                    <a:pt x="1133" y="724"/>
                  </a:cubicBezTo>
                  <a:close/>
                  <a:moveTo>
                    <a:pt x="1133" y="1"/>
                  </a:moveTo>
                  <a:cubicBezTo>
                    <a:pt x="509" y="1"/>
                    <a:pt x="1" y="508"/>
                    <a:pt x="1" y="1135"/>
                  </a:cubicBezTo>
                  <a:cubicBezTo>
                    <a:pt x="1" y="1758"/>
                    <a:pt x="509" y="2266"/>
                    <a:pt x="1133" y="2266"/>
                  </a:cubicBezTo>
                  <a:lnTo>
                    <a:pt x="3036" y="2266"/>
                  </a:lnTo>
                  <a:lnTo>
                    <a:pt x="3036" y="724"/>
                  </a:lnTo>
                  <a:lnTo>
                    <a:pt x="4216" y="724"/>
                  </a:lnTo>
                  <a:cubicBezTo>
                    <a:pt x="4442" y="724"/>
                    <a:pt x="4627" y="909"/>
                    <a:pt x="4627" y="1135"/>
                  </a:cubicBezTo>
                  <a:cubicBezTo>
                    <a:pt x="4627" y="1358"/>
                    <a:pt x="4442" y="1542"/>
                    <a:pt x="4216" y="1542"/>
                  </a:cubicBezTo>
                  <a:lnTo>
                    <a:pt x="3830" y="1542"/>
                  </a:lnTo>
                  <a:lnTo>
                    <a:pt x="3830" y="2266"/>
                  </a:lnTo>
                  <a:lnTo>
                    <a:pt x="4216" y="2266"/>
                  </a:lnTo>
                  <a:cubicBezTo>
                    <a:pt x="4839" y="2266"/>
                    <a:pt x="5347" y="1758"/>
                    <a:pt x="5347" y="1135"/>
                  </a:cubicBezTo>
                  <a:cubicBezTo>
                    <a:pt x="5347" y="508"/>
                    <a:pt x="4839" y="1"/>
                    <a:pt x="4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5697000" y="3387225"/>
              <a:ext cx="133675" cy="56575"/>
            </a:xfrm>
            <a:custGeom>
              <a:avLst/>
              <a:gdLst/>
              <a:ahLst/>
              <a:cxnLst/>
              <a:rect l="l" t="t" r="r" b="b"/>
              <a:pathLst>
                <a:path w="5347" h="2263" extrusionOk="0">
                  <a:moveTo>
                    <a:pt x="2311" y="722"/>
                  </a:moveTo>
                  <a:lnTo>
                    <a:pt x="2311" y="1543"/>
                  </a:lnTo>
                  <a:lnTo>
                    <a:pt x="1132" y="1543"/>
                  </a:lnTo>
                  <a:cubicBezTo>
                    <a:pt x="905" y="1543"/>
                    <a:pt x="724" y="1358"/>
                    <a:pt x="724" y="1132"/>
                  </a:cubicBezTo>
                  <a:cubicBezTo>
                    <a:pt x="724" y="906"/>
                    <a:pt x="905" y="722"/>
                    <a:pt x="1132" y="722"/>
                  </a:cubicBezTo>
                  <a:close/>
                  <a:moveTo>
                    <a:pt x="4215" y="722"/>
                  </a:moveTo>
                  <a:cubicBezTo>
                    <a:pt x="4441" y="722"/>
                    <a:pt x="4623" y="906"/>
                    <a:pt x="4623" y="1132"/>
                  </a:cubicBezTo>
                  <a:cubicBezTo>
                    <a:pt x="4623" y="1358"/>
                    <a:pt x="4441" y="1543"/>
                    <a:pt x="4215" y="1543"/>
                  </a:cubicBezTo>
                  <a:lnTo>
                    <a:pt x="3036" y="1543"/>
                  </a:lnTo>
                  <a:lnTo>
                    <a:pt x="3036" y="722"/>
                  </a:lnTo>
                  <a:close/>
                  <a:moveTo>
                    <a:pt x="1132" y="1"/>
                  </a:moveTo>
                  <a:cubicBezTo>
                    <a:pt x="509" y="1"/>
                    <a:pt x="1" y="509"/>
                    <a:pt x="1" y="1132"/>
                  </a:cubicBezTo>
                  <a:cubicBezTo>
                    <a:pt x="1" y="1755"/>
                    <a:pt x="509" y="2263"/>
                    <a:pt x="1132" y="2263"/>
                  </a:cubicBezTo>
                  <a:lnTo>
                    <a:pt x="4215" y="2263"/>
                  </a:lnTo>
                  <a:cubicBezTo>
                    <a:pt x="4838" y="2263"/>
                    <a:pt x="5347" y="1755"/>
                    <a:pt x="5347" y="1132"/>
                  </a:cubicBezTo>
                  <a:cubicBezTo>
                    <a:pt x="5347" y="509"/>
                    <a:pt x="4838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5851100" y="3406475"/>
              <a:ext cx="95100" cy="95125"/>
            </a:xfrm>
            <a:custGeom>
              <a:avLst/>
              <a:gdLst/>
              <a:ahLst/>
              <a:cxnLst/>
              <a:rect l="l" t="t" r="r" b="b"/>
              <a:pathLst>
                <a:path w="3804" h="3805" extrusionOk="0">
                  <a:moveTo>
                    <a:pt x="1903" y="724"/>
                  </a:moveTo>
                  <a:cubicBezTo>
                    <a:pt x="2426" y="724"/>
                    <a:pt x="2871" y="1069"/>
                    <a:pt x="3024" y="1542"/>
                  </a:cubicBezTo>
                  <a:lnTo>
                    <a:pt x="780" y="1542"/>
                  </a:lnTo>
                  <a:cubicBezTo>
                    <a:pt x="933" y="1069"/>
                    <a:pt x="1379" y="724"/>
                    <a:pt x="1903" y="724"/>
                  </a:cubicBezTo>
                  <a:close/>
                  <a:moveTo>
                    <a:pt x="3024" y="2266"/>
                  </a:moveTo>
                  <a:cubicBezTo>
                    <a:pt x="2871" y="2739"/>
                    <a:pt x="2426" y="3084"/>
                    <a:pt x="1903" y="3084"/>
                  </a:cubicBezTo>
                  <a:cubicBezTo>
                    <a:pt x="1379" y="3084"/>
                    <a:pt x="933" y="2739"/>
                    <a:pt x="780" y="2266"/>
                  </a:cubicBezTo>
                  <a:close/>
                  <a:moveTo>
                    <a:pt x="1903" y="0"/>
                  </a:moveTo>
                  <a:cubicBezTo>
                    <a:pt x="853" y="0"/>
                    <a:pt x="1" y="853"/>
                    <a:pt x="1" y="1904"/>
                  </a:cubicBezTo>
                  <a:cubicBezTo>
                    <a:pt x="1" y="2951"/>
                    <a:pt x="853" y="3804"/>
                    <a:pt x="1903" y="3804"/>
                  </a:cubicBezTo>
                  <a:cubicBezTo>
                    <a:pt x="2951" y="3804"/>
                    <a:pt x="3804" y="2951"/>
                    <a:pt x="3804" y="1904"/>
                  </a:cubicBezTo>
                  <a:cubicBezTo>
                    <a:pt x="3804" y="853"/>
                    <a:pt x="2951" y="0"/>
                    <a:pt x="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5870325" y="3290925"/>
              <a:ext cx="95125" cy="95125"/>
            </a:xfrm>
            <a:custGeom>
              <a:avLst/>
              <a:gdLst/>
              <a:ahLst/>
              <a:cxnLst/>
              <a:rect l="l" t="t" r="r" b="b"/>
              <a:pathLst>
                <a:path w="3805" h="3805" extrusionOk="0">
                  <a:moveTo>
                    <a:pt x="1904" y="724"/>
                  </a:moveTo>
                  <a:cubicBezTo>
                    <a:pt x="2554" y="724"/>
                    <a:pt x="3083" y="1253"/>
                    <a:pt x="3083" y="1904"/>
                  </a:cubicBezTo>
                  <a:cubicBezTo>
                    <a:pt x="3083" y="2095"/>
                    <a:pt x="3035" y="2280"/>
                    <a:pt x="2951" y="2440"/>
                  </a:cubicBezTo>
                  <a:lnTo>
                    <a:pt x="1364" y="852"/>
                  </a:lnTo>
                  <a:cubicBezTo>
                    <a:pt x="1528" y="769"/>
                    <a:pt x="1708" y="724"/>
                    <a:pt x="1904" y="724"/>
                  </a:cubicBezTo>
                  <a:close/>
                  <a:moveTo>
                    <a:pt x="853" y="1364"/>
                  </a:moveTo>
                  <a:lnTo>
                    <a:pt x="2443" y="2952"/>
                  </a:lnTo>
                  <a:cubicBezTo>
                    <a:pt x="2280" y="3035"/>
                    <a:pt x="2098" y="3084"/>
                    <a:pt x="1904" y="3084"/>
                  </a:cubicBezTo>
                  <a:cubicBezTo>
                    <a:pt x="1253" y="3084"/>
                    <a:pt x="724" y="2555"/>
                    <a:pt x="724" y="1904"/>
                  </a:cubicBezTo>
                  <a:cubicBezTo>
                    <a:pt x="724" y="1709"/>
                    <a:pt x="769" y="1525"/>
                    <a:pt x="853" y="1364"/>
                  </a:cubicBezTo>
                  <a:close/>
                  <a:moveTo>
                    <a:pt x="1904" y="0"/>
                  </a:moveTo>
                  <a:cubicBezTo>
                    <a:pt x="857" y="0"/>
                    <a:pt x="1" y="852"/>
                    <a:pt x="1" y="1904"/>
                  </a:cubicBezTo>
                  <a:cubicBezTo>
                    <a:pt x="1" y="2952"/>
                    <a:pt x="857" y="3804"/>
                    <a:pt x="1904" y="3804"/>
                  </a:cubicBezTo>
                  <a:cubicBezTo>
                    <a:pt x="2951" y="3804"/>
                    <a:pt x="3804" y="2952"/>
                    <a:pt x="3804" y="1904"/>
                  </a:cubicBezTo>
                  <a:cubicBezTo>
                    <a:pt x="3804" y="852"/>
                    <a:pt x="2951" y="0"/>
                    <a:pt x="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5426750" y="3368000"/>
              <a:ext cx="19250" cy="18050"/>
            </a:xfrm>
            <a:custGeom>
              <a:avLst/>
              <a:gdLst/>
              <a:ahLst/>
              <a:cxnLst/>
              <a:rect l="l" t="t" r="r" b="b"/>
              <a:pathLst>
                <a:path w="770" h="722" extrusionOk="0">
                  <a:moveTo>
                    <a:pt x="0" y="1"/>
                  </a:moveTo>
                  <a:lnTo>
                    <a:pt x="0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5503850" y="3368000"/>
              <a:ext cx="19225" cy="18050"/>
            </a:xfrm>
            <a:custGeom>
              <a:avLst/>
              <a:gdLst/>
              <a:ahLst/>
              <a:cxnLst/>
              <a:rect l="l" t="t" r="r" b="b"/>
              <a:pathLst>
                <a:path w="769" h="722" extrusionOk="0">
                  <a:moveTo>
                    <a:pt x="0" y="1"/>
                  </a:moveTo>
                  <a:lnTo>
                    <a:pt x="0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5465300" y="3368000"/>
              <a:ext cx="19250" cy="18050"/>
            </a:xfrm>
            <a:custGeom>
              <a:avLst/>
              <a:gdLst/>
              <a:ahLst/>
              <a:cxnLst/>
              <a:rect l="l" t="t" r="r" b="b"/>
              <a:pathLst>
                <a:path w="770" h="722" extrusionOk="0">
                  <a:moveTo>
                    <a:pt x="0" y="1"/>
                  </a:moveTo>
                  <a:lnTo>
                    <a:pt x="0" y="721"/>
                  </a:lnTo>
                  <a:lnTo>
                    <a:pt x="769" y="721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6" name="Google Shape;2206;p65"/>
          <p:cNvGrpSpPr/>
          <p:nvPr/>
        </p:nvGrpSpPr>
        <p:grpSpPr>
          <a:xfrm>
            <a:off x="7588641" y="1961036"/>
            <a:ext cx="530130" cy="381241"/>
            <a:chOff x="4825145" y="2315629"/>
            <a:chExt cx="351872" cy="253047"/>
          </a:xfrm>
        </p:grpSpPr>
        <p:sp>
          <p:nvSpPr>
            <p:cNvPr id="2207" name="Google Shape;2207;p65"/>
            <p:cNvSpPr/>
            <p:nvPr/>
          </p:nvSpPr>
          <p:spPr>
            <a:xfrm>
              <a:off x="4863368" y="2459153"/>
              <a:ext cx="11025" cy="10382"/>
            </a:xfrm>
            <a:custGeom>
              <a:avLst/>
              <a:gdLst/>
              <a:ahLst/>
              <a:cxnLst/>
              <a:rect l="l" t="t" r="r" b="b"/>
              <a:pathLst>
                <a:path w="771" h="726" extrusionOk="0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8" name="Google Shape;2208;p65"/>
            <p:cNvGrpSpPr/>
            <p:nvPr/>
          </p:nvGrpSpPr>
          <p:grpSpPr>
            <a:xfrm>
              <a:off x="4825145" y="2315629"/>
              <a:ext cx="351872" cy="253047"/>
              <a:chOff x="4825145" y="2315629"/>
              <a:chExt cx="351872" cy="253047"/>
            </a:xfrm>
          </p:grpSpPr>
          <p:sp>
            <p:nvSpPr>
              <p:cNvPr id="2209" name="Google Shape;2209;p65"/>
              <p:cNvSpPr/>
              <p:nvPr/>
            </p:nvSpPr>
            <p:spPr>
              <a:xfrm>
                <a:off x="4825145" y="2393075"/>
                <a:ext cx="98513" cy="98456"/>
              </a:xfrm>
              <a:custGeom>
                <a:avLst/>
                <a:gdLst/>
                <a:ahLst/>
                <a:cxnLst/>
                <a:rect l="l" t="t" r="r" b="b"/>
                <a:pathLst>
                  <a:path w="6889" h="6885" extrusionOk="0">
                    <a:moveTo>
                      <a:pt x="3443" y="724"/>
                    </a:moveTo>
                    <a:cubicBezTo>
                      <a:pt x="4094" y="724"/>
                      <a:pt x="4623" y="1253"/>
                      <a:pt x="4623" y="1904"/>
                    </a:cubicBezTo>
                    <a:cubicBezTo>
                      <a:pt x="4623" y="2551"/>
                      <a:pt x="4094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43" y="853"/>
                      <a:pt x="1543" y="1904"/>
                    </a:cubicBezTo>
                    <a:cubicBezTo>
                      <a:pt x="1543" y="2349"/>
                      <a:pt x="1696" y="2757"/>
                      <a:pt x="1953" y="3084"/>
                    </a:cubicBezTo>
                    <a:lnTo>
                      <a:pt x="1132" y="3084"/>
                    </a:lnTo>
                    <a:cubicBezTo>
                      <a:pt x="509" y="3084"/>
                      <a:pt x="1" y="3589"/>
                      <a:pt x="1" y="4215"/>
                    </a:cubicBezTo>
                    <a:lnTo>
                      <a:pt x="1" y="6885"/>
                    </a:lnTo>
                    <a:lnTo>
                      <a:pt x="2263" y="6885"/>
                    </a:lnTo>
                    <a:lnTo>
                      <a:pt x="2263" y="4598"/>
                    </a:lnTo>
                    <a:lnTo>
                      <a:pt x="1543" y="4598"/>
                    </a:lnTo>
                    <a:lnTo>
                      <a:pt x="1543" y="6164"/>
                    </a:lnTo>
                    <a:lnTo>
                      <a:pt x="724" y="6164"/>
                    </a:lnTo>
                    <a:lnTo>
                      <a:pt x="724" y="4215"/>
                    </a:lnTo>
                    <a:cubicBezTo>
                      <a:pt x="724" y="3989"/>
                      <a:pt x="906" y="3804"/>
                      <a:pt x="1132" y="3804"/>
                    </a:cubicBezTo>
                    <a:lnTo>
                      <a:pt x="5754" y="3804"/>
                    </a:lnTo>
                    <a:cubicBezTo>
                      <a:pt x="5980" y="3804"/>
                      <a:pt x="6165" y="3989"/>
                      <a:pt x="6165" y="4215"/>
                    </a:cubicBezTo>
                    <a:lnTo>
                      <a:pt x="6165" y="6164"/>
                    </a:lnTo>
                    <a:lnTo>
                      <a:pt x="5347" y="6164"/>
                    </a:lnTo>
                    <a:lnTo>
                      <a:pt x="5347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3060" y="6164"/>
                    </a:lnTo>
                    <a:lnTo>
                      <a:pt x="3060" y="6885"/>
                    </a:lnTo>
                    <a:lnTo>
                      <a:pt x="6889" y="6885"/>
                    </a:lnTo>
                    <a:lnTo>
                      <a:pt x="6889" y="4215"/>
                    </a:lnTo>
                    <a:cubicBezTo>
                      <a:pt x="6889" y="3589"/>
                      <a:pt x="6380" y="3084"/>
                      <a:pt x="5754" y="3084"/>
                    </a:cubicBezTo>
                    <a:lnTo>
                      <a:pt x="4936" y="3084"/>
                    </a:lnTo>
                    <a:cubicBezTo>
                      <a:pt x="5193" y="2757"/>
                      <a:pt x="5347" y="2349"/>
                      <a:pt x="5347" y="1904"/>
                    </a:cubicBezTo>
                    <a:cubicBezTo>
                      <a:pt x="5347" y="853"/>
                      <a:pt x="4494" y="0"/>
                      <a:pt x="3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65"/>
              <p:cNvSpPr/>
              <p:nvPr/>
            </p:nvSpPr>
            <p:spPr>
              <a:xfrm>
                <a:off x="5028599" y="2459153"/>
                <a:ext cx="11068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26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774" y="725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65"/>
              <p:cNvSpPr/>
              <p:nvPr/>
            </p:nvSpPr>
            <p:spPr>
              <a:xfrm>
                <a:off x="4990433" y="2393075"/>
                <a:ext cx="98456" cy="98456"/>
              </a:xfrm>
              <a:custGeom>
                <a:avLst/>
                <a:gdLst/>
                <a:ahLst/>
                <a:cxnLst/>
                <a:rect l="l" t="t" r="r" b="b"/>
                <a:pathLst>
                  <a:path w="6885" h="6885" extrusionOk="0">
                    <a:moveTo>
                      <a:pt x="3443" y="724"/>
                    </a:moveTo>
                    <a:cubicBezTo>
                      <a:pt x="4093" y="724"/>
                      <a:pt x="4623" y="1253"/>
                      <a:pt x="4623" y="1904"/>
                    </a:cubicBezTo>
                    <a:cubicBezTo>
                      <a:pt x="4623" y="2551"/>
                      <a:pt x="4093" y="3084"/>
                      <a:pt x="3443" y="3084"/>
                    </a:cubicBezTo>
                    <a:cubicBezTo>
                      <a:pt x="2792" y="3084"/>
                      <a:pt x="2263" y="2551"/>
                      <a:pt x="2263" y="1904"/>
                    </a:cubicBezTo>
                    <a:cubicBezTo>
                      <a:pt x="2263" y="1253"/>
                      <a:pt x="2792" y="724"/>
                      <a:pt x="3443" y="724"/>
                    </a:cubicBezTo>
                    <a:close/>
                    <a:moveTo>
                      <a:pt x="5754" y="3804"/>
                    </a:moveTo>
                    <a:cubicBezTo>
                      <a:pt x="5980" y="3804"/>
                      <a:pt x="6164" y="3989"/>
                      <a:pt x="6164" y="4215"/>
                    </a:cubicBezTo>
                    <a:lnTo>
                      <a:pt x="6164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39" y="4598"/>
                    </a:lnTo>
                    <a:lnTo>
                      <a:pt x="1539" y="6164"/>
                    </a:lnTo>
                    <a:lnTo>
                      <a:pt x="721" y="6164"/>
                    </a:lnTo>
                    <a:lnTo>
                      <a:pt x="721" y="4215"/>
                    </a:lnTo>
                    <a:cubicBezTo>
                      <a:pt x="721" y="3989"/>
                      <a:pt x="906" y="3804"/>
                      <a:pt x="1131" y="3804"/>
                    </a:cubicBezTo>
                    <a:close/>
                    <a:moveTo>
                      <a:pt x="3443" y="0"/>
                    </a:moveTo>
                    <a:cubicBezTo>
                      <a:pt x="2395" y="0"/>
                      <a:pt x="1539" y="853"/>
                      <a:pt x="1539" y="1904"/>
                    </a:cubicBezTo>
                    <a:cubicBezTo>
                      <a:pt x="1539" y="2349"/>
                      <a:pt x="1695" y="2757"/>
                      <a:pt x="1953" y="3084"/>
                    </a:cubicBezTo>
                    <a:lnTo>
                      <a:pt x="1131" y="3084"/>
                    </a:lnTo>
                    <a:cubicBezTo>
                      <a:pt x="505" y="3084"/>
                      <a:pt x="0" y="3589"/>
                      <a:pt x="0" y="4215"/>
                    </a:cubicBezTo>
                    <a:lnTo>
                      <a:pt x="0" y="6885"/>
                    </a:lnTo>
                    <a:lnTo>
                      <a:pt x="6885" y="6885"/>
                    </a:lnTo>
                    <a:lnTo>
                      <a:pt x="6885" y="4215"/>
                    </a:lnTo>
                    <a:cubicBezTo>
                      <a:pt x="6885" y="3589"/>
                      <a:pt x="6377" y="3084"/>
                      <a:pt x="5754" y="3084"/>
                    </a:cubicBezTo>
                    <a:lnTo>
                      <a:pt x="4932" y="3084"/>
                    </a:lnTo>
                    <a:cubicBezTo>
                      <a:pt x="5190" y="2757"/>
                      <a:pt x="5343" y="2349"/>
                      <a:pt x="5343" y="1904"/>
                    </a:cubicBezTo>
                    <a:cubicBezTo>
                      <a:pt x="5343" y="853"/>
                      <a:pt x="4490" y="0"/>
                      <a:pt x="3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65"/>
              <p:cNvSpPr/>
              <p:nvPr/>
            </p:nvSpPr>
            <p:spPr>
              <a:xfrm>
                <a:off x="5078561" y="2470206"/>
                <a:ext cx="98456" cy="98470"/>
              </a:xfrm>
              <a:custGeom>
                <a:avLst/>
                <a:gdLst/>
                <a:ahLst/>
                <a:cxnLst/>
                <a:rect l="l" t="t" r="r" b="b"/>
                <a:pathLst>
                  <a:path w="6885" h="6886" extrusionOk="0">
                    <a:moveTo>
                      <a:pt x="3442" y="721"/>
                    </a:moveTo>
                    <a:cubicBezTo>
                      <a:pt x="4093" y="721"/>
                      <a:pt x="4623" y="1250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0"/>
                      <a:pt x="2792" y="721"/>
                      <a:pt x="3442" y="721"/>
                    </a:cubicBezTo>
                    <a:close/>
                    <a:moveTo>
                      <a:pt x="5754" y="3805"/>
                    </a:moveTo>
                    <a:cubicBezTo>
                      <a:pt x="5980" y="3805"/>
                      <a:pt x="6161" y="3986"/>
                      <a:pt x="6161" y="4212"/>
                    </a:cubicBezTo>
                    <a:lnTo>
                      <a:pt x="6161" y="6164"/>
                    </a:lnTo>
                    <a:lnTo>
                      <a:pt x="5343" y="6164"/>
                    </a:lnTo>
                    <a:lnTo>
                      <a:pt x="5343" y="4598"/>
                    </a:lnTo>
                    <a:lnTo>
                      <a:pt x="4623" y="4598"/>
                    </a:lnTo>
                    <a:lnTo>
                      <a:pt x="4623" y="6164"/>
                    </a:lnTo>
                    <a:lnTo>
                      <a:pt x="2263" y="6164"/>
                    </a:lnTo>
                    <a:lnTo>
                      <a:pt x="2263" y="4598"/>
                    </a:lnTo>
                    <a:lnTo>
                      <a:pt x="1540" y="4598"/>
                    </a:lnTo>
                    <a:lnTo>
                      <a:pt x="1540" y="6164"/>
                    </a:lnTo>
                    <a:lnTo>
                      <a:pt x="722" y="6164"/>
                    </a:lnTo>
                    <a:lnTo>
                      <a:pt x="722" y="4212"/>
                    </a:lnTo>
                    <a:cubicBezTo>
                      <a:pt x="722" y="3986"/>
                      <a:pt x="906" y="3805"/>
                      <a:pt x="1133" y="3805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3"/>
                      <a:pt x="1540" y="1901"/>
                    </a:cubicBezTo>
                    <a:cubicBezTo>
                      <a:pt x="1540" y="2347"/>
                      <a:pt x="1697" y="2757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7"/>
                      <a:pt x="5343" y="2347"/>
                      <a:pt x="5343" y="1901"/>
                    </a:cubicBezTo>
                    <a:cubicBezTo>
                      <a:pt x="5343" y="853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65"/>
              <p:cNvSpPr/>
              <p:nvPr/>
            </p:nvSpPr>
            <p:spPr>
              <a:xfrm>
                <a:off x="5078561" y="2315972"/>
                <a:ext cx="98456" cy="98456"/>
              </a:xfrm>
              <a:custGeom>
                <a:avLst/>
                <a:gdLst/>
                <a:ahLst/>
                <a:cxnLst/>
                <a:rect l="l" t="t" r="r" b="b"/>
                <a:pathLst>
                  <a:path w="6885" h="6885" extrusionOk="0">
                    <a:moveTo>
                      <a:pt x="3442" y="721"/>
                    </a:moveTo>
                    <a:cubicBezTo>
                      <a:pt x="4093" y="721"/>
                      <a:pt x="4623" y="1251"/>
                      <a:pt x="4623" y="1901"/>
                    </a:cubicBezTo>
                    <a:cubicBezTo>
                      <a:pt x="4623" y="2552"/>
                      <a:pt x="4093" y="3081"/>
                      <a:pt x="3442" y="3081"/>
                    </a:cubicBezTo>
                    <a:cubicBezTo>
                      <a:pt x="2792" y="3081"/>
                      <a:pt x="2263" y="2552"/>
                      <a:pt x="2263" y="1901"/>
                    </a:cubicBezTo>
                    <a:cubicBezTo>
                      <a:pt x="2263" y="1251"/>
                      <a:pt x="2792" y="721"/>
                      <a:pt x="3442" y="721"/>
                    </a:cubicBezTo>
                    <a:close/>
                    <a:moveTo>
                      <a:pt x="3442" y="1"/>
                    </a:moveTo>
                    <a:cubicBezTo>
                      <a:pt x="2392" y="1"/>
                      <a:pt x="1540" y="854"/>
                      <a:pt x="1540" y="1901"/>
                    </a:cubicBezTo>
                    <a:cubicBezTo>
                      <a:pt x="1540" y="2347"/>
                      <a:pt x="1697" y="2758"/>
                      <a:pt x="1953" y="3081"/>
                    </a:cubicBezTo>
                    <a:lnTo>
                      <a:pt x="1133" y="3081"/>
                    </a:lnTo>
                    <a:cubicBezTo>
                      <a:pt x="506" y="3081"/>
                      <a:pt x="1" y="3589"/>
                      <a:pt x="1" y="4212"/>
                    </a:cubicBezTo>
                    <a:lnTo>
                      <a:pt x="1" y="6885"/>
                    </a:lnTo>
                    <a:lnTo>
                      <a:pt x="3826" y="6885"/>
                    </a:lnTo>
                    <a:lnTo>
                      <a:pt x="3826" y="6161"/>
                    </a:lnTo>
                    <a:lnTo>
                      <a:pt x="2263" y="6161"/>
                    </a:lnTo>
                    <a:lnTo>
                      <a:pt x="2263" y="4599"/>
                    </a:lnTo>
                    <a:lnTo>
                      <a:pt x="1540" y="4599"/>
                    </a:lnTo>
                    <a:lnTo>
                      <a:pt x="1540" y="6161"/>
                    </a:lnTo>
                    <a:lnTo>
                      <a:pt x="722" y="6161"/>
                    </a:lnTo>
                    <a:lnTo>
                      <a:pt x="722" y="4212"/>
                    </a:lnTo>
                    <a:cubicBezTo>
                      <a:pt x="722" y="3986"/>
                      <a:pt x="906" y="3802"/>
                      <a:pt x="1133" y="3802"/>
                    </a:cubicBezTo>
                    <a:lnTo>
                      <a:pt x="5754" y="3802"/>
                    </a:lnTo>
                    <a:cubicBezTo>
                      <a:pt x="5980" y="3802"/>
                      <a:pt x="6161" y="3986"/>
                      <a:pt x="6161" y="4212"/>
                    </a:cubicBezTo>
                    <a:lnTo>
                      <a:pt x="6161" y="6161"/>
                    </a:lnTo>
                    <a:lnTo>
                      <a:pt x="5343" y="6161"/>
                    </a:lnTo>
                    <a:lnTo>
                      <a:pt x="5343" y="4599"/>
                    </a:lnTo>
                    <a:lnTo>
                      <a:pt x="4623" y="4599"/>
                    </a:lnTo>
                    <a:lnTo>
                      <a:pt x="4623" y="6885"/>
                    </a:lnTo>
                    <a:lnTo>
                      <a:pt x="6885" y="6885"/>
                    </a:lnTo>
                    <a:lnTo>
                      <a:pt x="6885" y="4212"/>
                    </a:lnTo>
                    <a:cubicBezTo>
                      <a:pt x="6885" y="3589"/>
                      <a:pt x="6377" y="3081"/>
                      <a:pt x="5754" y="3081"/>
                    </a:cubicBezTo>
                    <a:lnTo>
                      <a:pt x="4933" y="3081"/>
                    </a:lnTo>
                    <a:cubicBezTo>
                      <a:pt x="5190" y="2758"/>
                      <a:pt x="5343" y="2347"/>
                      <a:pt x="5343" y="1901"/>
                    </a:cubicBezTo>
                    <a:cubicBezTo>
                      <a:pt x="5343" y="854"/>
                      <a:pt x="4490" y="1"/>
                      <a:pt x="3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65"/>
              <p:cNvSpPr/>
              <p:nvPr/>
            </p:nvSpPr>
            <p:spPr>
              <a:xfrm>
                <a:off x="4912944" y="2415125"/>
                <a:ext cx="11068" cy="1031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21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65"/>
              <p:cNvSpPr/>
              <p:nvPr/>
            </p:nvSpPr>
            <p:spPr>
              <a:xfrm>
                <a:off x="4934994" y="2426121"/>
                <a:ext cx="10997" cy="10353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24" extrusionOk="0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65"/>
              <p:cNvSpPr/>
              <p:nvPr/>
            </p:nvSpPr>
            <p:spPr>
              <a:xfrm>
                <a:off x="4934994" y="2404071"/>
                <a:ext cx="10997" cy="10353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24" extrusionOk="0">
                    <a:moveTo>
                      <a:pt x="0" y="0"/>
                    </a:moveTo>
                    <a:lnTo>
                      <a:pt x="0" y="724"/>
                    </a:lnTo>
                    <a:lnTo>
                      <a:pt x="769" y="72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65"/>
              <p:cNvSpPr/>
              <p:nvPr/>
            </p:nvSpPr>
            <p:spPr>
              <a:xfrm>
                <a:off x="4957030" y="2393075"/>
                <a:ext cx="11011" cy="10367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25" extrusionOk="0">
                    <a:moveTo>
                      <a:pt x="1" y="0"/>
                    </a:moveTo>
                    <a:lnTo>
                      <a:pt x="1" y="724"/>
                    </a:lnTo>
                    <a:lnTo>
                      <a:pt x="770" y="724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65"/>
              <p:cNvSpPr/>
              <p:nvPr/>
            </p:nvSpPr>
            <p:spPr>
              <a:xfrm>
                <a:off x="4957030" y="2415125"/>
                <a:ext cx="11011" cy="1031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21" extrusionOk="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65"/>
              <p:cNvSpPr/>
              <p:nvPr/>
            </p:nvSpPr>
            <p:spPr>
              <a:xfrm>
                <a:off x="4957030" y="2437175"/>
                <a:ext cx="11011" cy="1031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21" extrusionOk="0">
                    <a:moveTo>
                      <a:pt x="1" y="0"/>
                    </a:moveTo>
                    <a:lnTo>
                      <a:pt x="1" y="720"/>
                    </a:lnTo>
                    <a:lnTo>
                      <a:pt x="770" y="72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65"/>
              <p:cNvSpPr/>
              <p:nvPr/>
            </p:nvSpPr>
            <p:spPr>
              <a:xfrm>
                <a:off x="5001086" y="2502909"/>
                <a:ext cx="55098" cy="55112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3854" extrusionOk="0">
                    <a:moveTo>
                      <a:pt x="1925" y="1518"/>
                    </a:moveTo>
                    <a:cubicBezTo>
                      <a:pt x="2151" y="1518"/>
                      <a:pt x="2336" y="1699"/>
                      <a:pt x="2336" y="1925"/>
                    </a:cubicBezTo>
                    <a:cubicBezTo>
                      <a:pt x="2336" y="2152"/>
                      <a:pt x="2151" y="2336"/>
                      <a:pt x="1925" y="2336"/>
                    </a:cubicBezTo>
                    <a:cubicBezTo>
                      <a:pt x="1702" y="2336"/>
                      <a:pt x="1518" y="2152"/>
                      <a:pt x="1518" y="1925"/>
                    </a:cubicBezTo>
                    <a:cubicBezTo>
                      <a:pt x="1518" y="1699"/>
                      <a:pt x="1702" y="1518"/>
                      <a:pt x="1925" y="1518"/>
                    </a:cubicBezTo>
                    <a:close/>
                    <a:moveTo>
                      <a:pt x="1567" y="1"/>
                    </a:moveTo>
                    <a:lnTo>
                      <a:pt x="1567" y="854"/>
                    </a:lnTo>
                    <a:cubicBezTo>
                      <a:pt x="1518" y="870"/>
                      <a:pt x="1469" y="888"/>
                      <a:pt x="1424" y="912"/>
                    </a:cubicBezTo>
                    <a:lnTo>
                      <a:pt x="821" y="306"/>
                    </a:lnTo>
                    <a:lnTo>
                      <a:pt x="310" y="818"/>
                    </a:lnTo>
                    <a:lnTo>
                      <a:pt x="912" y="1424"/>
                    </a:lnTo>
                    <a:cubicBezTo>
                      <a:pt x="892" y="1469"/>
                      <a:pt x="871" y="1514"/>
                      <a:pt x="853" y="1564"/>
                    </a:cubicBezTo>
                    <a:lnTo>
                      <a:pt x="0" y="1564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1" y="2336"/>
                      <a:pt x="892" y="2385"/>
                      <a:pt x="912" y="2430"/>
                    </a:cubicBezTo>
                    <a:lnTo>
                      <a:pt x="310" y="3032"/>
                    </a:lnTo>
                    <a:lnTo>
                      <a:pt x="821" y="3543"/>
                    </a:lnTo>
                    <a:lnTo>
                      <a:pt x="1424" y="2938"/>
                    </a:lnTo>
                    <a:cubicBezTo>
                      <a:pt x="1469" y="2963"/>
                      <a:pt x="1518" y="2979"/>
                      <a:pt x="1567" y="2997"/>
                    </a:cubicBezTo>
                    <a:lnTo>
                      <a:pt x="1567" y="3853"/>
                    </a:lnTo>
                    <a:lnTo>
                      <a:pt x="2287" y="3853"/>
                    </a:lnTo>
                    <a:lnTo>
                      <a:pt x="2287" y="2997"/>
                    </a:lnTo>
                    <a:cubicBezTo>
                      <a:pt x="2336" y="2979"/>
                      <a:pt x="2384" y="2963"/>
                      <a:pt x="2429" y="2938"/>
                    </a:cubicBezTo>
                    <a:lnTo>
                      <a:pt x="3032" y="3543"/>
                    </a:lnTo>
                    <a:lnTo>
                      <a:pt x="3544" y="3032"/>
                    </a:lnTo>
                    <a:lnTo>
                      <a:pt x="2941" y="2430"/>
                    </a:lnTo>
                    <a:cubicBezTo>
                      <a:pt x="2962" y="2385"/>
                      <a:pt x="2983" y="2336"/>
                      <a:pt x="3001" y="2287"/>
                    </a:cubicBezTo>
                    <a:lnTo>
                      <a:pt x="3853" y="2287"/>
                    </a:lnTo>
                    <a:lnTo>
                      <a:pt x="3853" y="1564"/>
                    </a:lnTo>
                    <a:lnTo>
                      <a:pt x="3001" y="1564"/>
                    </a:lnTo>
                    <a:cubicBezTo>
                      <a:pt x="2983" y="1514"/>
                      <a:pt x="2962" y="1469"/>
                      <a:pt x="2941" y="1424"/>
                    </a:cubicBezTo>
                    <a:lnTo>
                      <a:pt x="3544" y="818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4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65"/>
              <p:cNvSpPr/>
              <p:nvPr/>
            </p:nvSpPr>
            <p:spPr>
              <a:xfrm>
                <a:off x="5023136" y="2315629"/>
                <a:ext cx="55098" cy="5505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3850" extrusionOk="0">
                    <a:moveTo>
                      <a:pt x="1925" y="1514"/>
                    </a:moveTo>
                    <a:cubicBezTo>
                      <a:pt x="2151" y="1514"/>
                      <a:pt x="2336" y="1699"/>
                      <a:pt x="2336" y="1925"/>
                    </a:cubicBezTo>
                    <a:cubicBezTo>
                      <a:pt x="2336" y="2152"/>
                      <a:pt x="2151" y="2335"/>
                      <a:pt x="1925" y="2335"/>
                    </a:cubicBezTo>
                    <a:cubicBezTo>
                      <a:pt x="1698" y="2335"/>
                      <a:pt x="1517" y="2152"/>
                      <a:pt x="1517" y="1925"/>
                    </a:cubicBezTo>
                    <a:cubicBezTo>
                      <a:pt x="1517" y="1699"/>
                      <a:pt x="1698" y="1514"/>
                      <a:pt x="1925" y="1514"/>
                    </a:cubicBezTo>
                    <a:close/>
                    <a:moveTo>
                      <a:pt x="1563" y="1"/>
                    </a:moveTo>
                    <a:lnTo>
                      <a:pt x="1563" y="853"/>
                    </a:lnTo>
                    <a:cubicBezTo>
                      <a:pt x="1514" y="870"/>
                      <a:pt x="1469" y="888"/>
                      <a:pt x="1424" y="912"/>
                    </a:cubicBezTo>
                    <a:lnTo>
                      <a:pt x="818" y="306"/>
                    </a:lnTo>
                    <a:lnTo>
                      <a:pt x="310" y="819"/>
                    </a:lnTo>
                    <a:lnTo>
                      <a:pt x="912" y="1424"/>
                    </a:lnTo>
                    <a:cubicBezTo>
                      <a:pt x="891" y="1469"/>
                      <a:pt x="870" y="1514"/>
                      <a:pt x="853" y="1563"/>
                    </a:cubicBezTo>
                    <a:lnTo>
                      <a:pt x="0" y="1563"/>
                    </a:lnTo>
                    <a:lnTo>
                      <a:pt x="0" y="2287"/>
                    </a:lnTo>
                    <a:lnTo>
                      <a:pt x="853" y="2287"/>
                    </a:lnTo>
                    <a:cubicBezTo>
                      <a:pt x="870" y="2335"/>
                      <a:pt x="891" y="2381"/>
                      <a:pt x="912" y="2426"/>
                    </a:cubicBezTo>
                    <a:lnTo>
                      <a:pt x="310" y="3032"/>
                    </a:lnTo>
                    <a:lnTo>
                      <a:pt x="818" y="3543"/>
                    </a:lnTo>
                    <a:lnTo>
                      <a:pt x="1424" y="2938"/>
                    </a:lnTo>
                    <a:cubicBezTo>
                      <a:pt x="1469" y="2962"/>
                      <a:pt x="1514" y="2979"/>
                      <a:pt x="1563" y="2997"/>
                    </a:cubicBezTo>
                    <a:lnTo>
                      <a:pt x="1563" y="3850"/>
                    </a:lnTo>
                    <a:lnTo>
                      <a:pt x="2287" y="3850"/>
                    </a:lnTo>
                    <a:lnTo>
                      <a:pt x="2287" y="2997"/>
                    </a:lnTo>
                    <a:cubicBezTo>
                      <a:pt x="2336" y="2979"/>
                      <a:pt x="2384" y="2962"/>
                      <a:pt x="2429" y="2938"/>
                    </a:cubicBezTo>
                    <a:lnTo>
                      <a:pt x="3032" y="3543"/>
                    </a:lnTo>
                    <a:lnTo>
                      <a:pt x="3543" y="3032"/>
                    </a:lnTo>
                    <a:lnTo>
                      <a:pt x="2937" y="2426"/>
                    </a:lnTo>
                    <a:cubicBezTo>
                      <a:pt x="2962" y="2381"/>
                      <a:pt x="2983" y="2335"/>
                      <a:pt x="2997" y="2287"/>
                    </a:cubicBezTo>
                    <a:lnTo>
                      <a:pt x="3853" y="2287"/>
                    </a:lnTo>
                    <a:lnTo>
                      <a:pt x="3853" y="1563"/>
                    </a:lnTo>
                    <a:lnTo>
                      <a:pt x="2997" y="1563"/>
                    </a:lnTo>
                    <a:cubicBezTo>
                      <a:pt x="2983" y="1514"/>
                      <a:pt x="2962" y="1469"/>
                      <a:pt x="2937" y="1424"/>
                    </a:cubicBezTo>
                    <a:lnTo>
                      <a:pt x="3543" y="819"/>
                    </a:lnTo>
                    <a:lnTo>
                      <a:pt x="3032" y="306"/>
                    </a:lnTo>
                    <a:lnTo>
                      <a:pt x="2429" y="912"/>
                    </a:lnTo>
                    <a:cubicBezTo>
                      <a:pt x="2384" y="888"/>
                      <a:pt x="2336" y="870"/>
                      <a:pt x="2287" y="853"/>
                    </a:cubicBezTo>
                    <a:lnTo>
                      <a:pt x="2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65"/>
              <p:cNvSpPr/>
              <p:nvPr/>
            </p:nvSpPr>
            <p:spPr>
              <a:xfrm>
                <a:off x="5116727" y="2536313"/>
                <a:ext cx="11068" cy="1031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21" extrusionOk="0">
                    <a:moveTo>
                      <a:pt x="1" y="0"/>
                    </a:moveTo>
                    <a:lnTo>
                      <a:pt x="1" y="720"/>
                    </a:lnTo>
                    <a:lnTo>
                      <a:pt x="773" y="720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65"/>
              <p:cNvSpPr/>
              <p:nvPr/>
            </p:nvSpPr>
            <p:spPr>
              <a:xfrm>
                <a:off x="5116727" y="2382064"/>
                <a:ext cx="11068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773" y="722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24" name="Google Shape;2224;p65"/>
          <p:cNvGrpSpPr/>
          <p:nvPr/>
        </p:nvGrpSpPr>
        <p:grpSpPr>
          <a:xfrm>
            <a:off x="7289581" y="3977985"/>
            <a:ext cx="530053" cy="447188"/>
            <a:chOff x="3501250" y="3059800"/>
            <a:chExt cx="615125" cy="518900"/>
          </a:xfrm>
        </p:grpSpPr>
        <p:sp>
          <p:nvSpPr>
            <p:cNvPr id="2225" name="Google Shape;2225;p65"/>
            <p:cNvSpPr/>
            <p:nvPr/>
          </p:nvSpPr>
          <p:spPr>
            <a:xfrm>
              <a:off x="3741400" y="3473900"/>
              <a:ext cx="19275" cy="18125"/>
            </a:xfrm>
            <a:custGeom>
              <a:avLst/>
              <a:gdLst/>
              <a:ahLst/>
              <a:cxnLst/>
              <a:rect l="l" t="t" r="r" b="b"/>
              <a:pathLst>
                <a:path w="771" h="725" extrusionOk="0">
                  <a:moveTo>
                    <a:pt x="1" y="0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3779850" y="3473900"/>
              <a:ext cx="19350" cy="18125"/>
            </a:xfrm>
            <a:custGeom>
              <a:avLst/>
              <a:gdLst/>
              <a:ahLst/>
              <a:cxnLst/>
              <a:rect l="l" t="t" r="r" b="b"/>
              <a:pathLst>
                <a:path w="774" h="725" extrusionOk="0">
                  <a:moveTo>
                    <a:pt x="1" y="0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3818400" y="3473900"/>
              <a:ext cx="19350" cy="18125"/>
            </a:xfrm>
            <a:custGeom>
              <a:avLst/>
              <a:gdLst/>
              <a:ahLst/>
              <a:cxnLst/>
              <a:rect l="l" t="t" r="r" b="b"/>
              <a:pathLst>
                <a:path w="774" h="725" extrusionOk="0">
                  <a:moveTo>
                    <a:pt x="1" y="0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3501250" y="3059800"/>
              <a:ext cx="615125" cy="518900"/>
            </a:xfrm>
            <a:custGeom>
              <a:avLst/>
              <a:gdLst/>
              <a:ahLst/>
              <a:cxnLst/>
              <a:rect l="l" t="t" r="r" b="b"/>
              <a:pathLst>
                <a:path w="24605" h="20756" extrusionOk="0">
                  <a:moveTo>
                    <a:pt x="11170" y="3032"/>
                  </a:moveTo>
                  <a:lnTo>
                    <a:pt x="11170" y="3853"/>
                  </a:lnTo>
                  <a:lnTo>
                    <a:pt x="10351" y="3853"/>
                  </a:lnTo>
                  <a:lnTo>
                    <a:pt x="10351" y="3032"/>
                  </a:lnTo>
                  <a:close/>
                  <a:moveTo>
                    <a:pt x="12711" y="3032"/>
                  </a:moveTo>
                  <a:lnTo>
                    <a:pt x="12711" y="3853"/>
                  </a:lnTo>
                  <a:lnTo>
                    <a:pt x="11893" y="3853"/>
                  </a:lnTo>
                  <a:lnTo>
                    <a:pt x="11893" y="3032"/>
                  </a:lnTo>
                  <a:close/>
                  <a:moveTo>
                    <a:pt x="11942" y="11507"/>
                  </a:moveTo>
                  <a:lnTo>
                    <a:pt x="11942" y="12329"/>
                  </a:lnTo>
                  <a:lnTo>
                    <a:pt x="11124" y="12329"/>
                  </a:lnTo>
                  <a:lnTo>
                    <a:pt x="11124" y="11507"/>
                  </a:lnTo>
                  <a:close/>
                  <a:moveTo>
                    <a:pt x="1539" y="14591"/>
                  </a:moveTo>
                  <a:lnTo>
                    <a:pt x="1539" y="15409"/>
                  </a:lnTo>
                  <a:lnTo>
                    <a:pt x="721" y="15409"/>
                  </a:lnTo>
                  <a:lnTo>
                    <a:pt x="721" y="14591"/>
                  </a:lnTo>
                  <a:close/>
                  <a:moveTo>
                    <a:pt x="3081" y="16133"/>
                  </a:moveTo>
                  <a:lnTo>
                    <a:pt x="3081" y="16951"/>
                  </a:lnTo>
                  <a:lnTo>
                    <a:pt x="721" y="16951"/>
                  </a:lnTo>
                  <a:lnTo>
                    <a:pt x="721" y="16133"/>
                  </a:lnTo>
                  <a:close/>
                  <a:moveTo>
                    <a:pt x="3081" y="17671"/>
                  </a:moveTo>
                  <a:lnTo>
                    <a:pt x="3081" y="18492"/>
                  </a:lnTo>
                  <a:lnTo>
                    <a:pt x="721" y="18492"/>
                  </a:lnTo>
                  <a:lnTo>
                    <a:pt x="721" y="17671"/>
                  </a:lnTo>
                  <a:close/>
                  <a:moveTo>
                    <a:pt x="3081" y="19213"/>
                  </a:moveTo>
                  <a:lnTo>
                    <a:pt x="3081" y="20031"/>
                  </a:lnTo>
                  <a:lnTo>
                    <a:pt x="721" y="20031"/>
                  </a:lnTo>
                  <a:lnTo>
                    <a:pt x="721" y="19213"/>
                  </a:lnTo>
                  <a:close/>
                  <a:moveTo>
                    <a:pt x="6547" y="13049"/>
                  </a:moveTo>
                  <a:lnTo>
                    <a:pt x="6547" y="14591"/>
                  </a:lnTo>
                  <a:lnTo>
                    <a:pt x="11170" y="14591"/>
                  </a:lnTo>
                  <a:lnTo>
                    <a:pt x="11170" y="15771"/>
                  </a:lnTo>
                  <a:lnTo>
                    <a:pt x="11893" y="15771"/>
                  </a:lnTo>
                  <a:lnTo>
                    <a:pt x="11893" y="14591"/>
                  </a:lnTo>
                  <a:lnTo>
                    <a:pt x="17459" y="14591"/>
                  </a:lnTo>
                  <a:lnTo>
                    <a:pt x="18659" y="13390"/>
                  </a:lnTo>
                  <a:lnTo>
                    <a:pt x="21231" y="15962"/>
                  </a:lnTo>
                  <a:lnTo>
                    <a:pt x="18701" y="18492"/>
                  </a:lnTo>
                  <a:lnTo>
                    <a:pt x="6547" y="18492"/>
                  </a:lnTo>
                  <a:lnTo>
                    <a:pt x="6547" y="20031"/>
                  </a:lnTo>
                  <a:lnTo>
                    <a:pt x="3805" y="20031"/>
                  </a:lnTo>
                  <a:lnTo>
                    <a:pt x="3805" y="14591"/>
                  </a:lnTo>
                  <a:lnTo>
                    <a:pt x="4237" y="14591"/>
                  </a:lnTo>
                  <a:lnTo>
                    <a:pt x="4237" y="15771"/>
                  </a:lnTo>
                  <a:cubicBezTo>
                    <a:pt x="4237" y="16182"/>
                    <a:pt x="4571" y="16516"/>
                    <a:pt x="4984" y="16516"/>
                  </a:cubicBezTo>
                  <a:lnTo>
                    <a:pt x="6140" y="16516"/>
                  </a:lnTo>
                  <a:lnTo>
                    <a:pt x="6140" y="15795"/>
                  </a:lnTo>
                  <a:lnTo>
                    <a:pt x="4984" y="15795"/>
                  </a:lnTo>
                  <a:cubicBezTo>
                    <a:pt x="4971" y="15795"/>
                    <a:pt x="4960" y="15785"/>
                    <a:pt x="4960" y="15771"/>
                  </a:cubicBezTo>
                  <a:lnTo>
                    <a:pt x="4960" y="13867"/>
                  </a:lnTo>
                  <a:lnTo>
                    <a:pt x="3081" y="13867"/>
                  </a:lnTo>
                  <a:lnTo>
                    <a:pt x="3081" y="15409"/>
                  </a:lnTo>
                  <a:lnTo>
                    <a:pt x="2263" y="15409"/>
                  </a:lnTo>
                  <a:lnTo>
                    <a:pt x="2263" y="13049"/>
                  </a:lnTo>
                  <a:close/>
                  <a:moveTo>
                    <a:pt x="9989" y="1"/>
                  </a:moveTo>
                  <a:lnTo>
                    <a:pt x="9989" y="721"/>
                  </a:lnTo>
                  <a:lnTo>
                    <a:pt x="11170" y="721"/>
                  </a:lnTo>
                  <a:lnTo>
                    <a:pt x="11170" y="2312"/>
                  </a:lnTo>
                  <a:lnTo>
                    <a:pt x="9631" y="2312"/>
                  </a:lnTo>
                  <a:lnTo>
                    <a:pt x="9631" y="4985"/>
                  </a:lnTo>
                  <a:lnTo>
                    <a:pt x="10351" y="4985"/>
                  </a:lnTo>
                  <a:lnTo>
                    <a:pt x="10351" y="4574"/>
                  </a:lnTo>
                  <a:lnTo>
                    <a:pt x="12711" y="4574"/>
                  </a:lnTo>
                  <a:lnTo>
                    <a:pt x="12711" y="10787"/>
                  </a:lnTo>
                  <a:lnTo>
                    <a:pt x="10351" y="10787"/>
                  </a:lnTo>
                  <a:lnTo>
                    <a:pt x="10351" y="10376"/>
                  </a:lnTo>
                  <a:lnTo>
                    <a:pt x="9631" y="10376"/>
                  </a:lnTo>
                  <a:lnTo>
                    <a:pt x="9631" y="11507"/>
                  </a:lnTo>
                  <a:lnTo>
                    <a:pt x="10400" y="11507"/>
                  </a:lnTo>
                  <a:lnTo>
                    <a:pt x="10400" y="13049"/>
                  </a:lnTo>
                  <a:lnTo>
                    <a:pt x="11170" y="13049"/>
                  </a:lnTo>
                  <a:lnTo>
                    <a:pt x="11170" y="13867"/>
                  </a:lnTo>
                  <a:lnTo>
                    <a:pt x="7271" y="13867"/>
                  </a:lnTo>
                  <a:lnTo>
                    <a:pt x="7271" y="12329"/>
                  </a:lnTo>
                  <a:lnTo>
                    <a:pt x="1539" y="12329"/>
                  </a:lnTo>
                  <a:lnTo>
                    <a:pt x="1539" y="13867"/>
                  </a:lnTo>
                  <a:lnTo>
                    <a:pt x="1" y="13867"/>
                  </a:lnTo>
                  <a:lnTo>
                    <a:pt x="1" y="20755"/>
                  </a:lnTo>
                  <a:lnTo>
                    <a:pt x="7271" y="20755"/>
                  </a:lnTo>
                  <a:lnTo>
                    <a:pt x="7271" y="19213"/>
                  </a:lnTo>
                  <a:lnTo>
                    <a:pt x="19001" y="19213"/>
                  </a:lnTo>
                  <a:lnTo>
                    <a:pt x="24604" y="13610"/>
                  </a:lnTo>
                  <a:lnTo>
                    <a:pt x="24604" y="6422"/>
                  </a:lnTo>
                  <a:lnTo>
                    <a:pt x="19366" y="11664"/>
                  </a:lnTo>
                  <a:lnTo>
                    <a:pt x="19878" y="12172"/>
                  </a:lnTo>
                  <a:lnTo>
                    <a:pt x="23883" y="8166"/>
                  </a:lnTo>
                  <a:lnTo>
                    <a:pt x="23883" y="13310"/>
                  </a:lnTo>
                  <a:lnTo>
                    <a:pt x="21740" y="15451"/>
                  </a:lnTo>
                  <a:lnTo>
                    <a:pt x="18826" y="12537"/>
                  </a:lnTo>
                  <a:lnTo>
                    <a:pt x="18826" y="11149"/>
                  </a:lnTo>
                  <a:lnTo>
                    <a:pt x="18106" y="11149"/>
                  </a:lnTo>
                  <a:lnTo>
                    <a:pt x="18106" y="12329"/>
                  </a:lnTo>
                  <a:lnTo>
                    <a:pt x="16926" y="12329"/>
                  </a:lnTo>
                  <a:lnTo>
                    <a:pt x="16926" y="13049"/>
                  </a:lnTo>
                  <a:lnTo>
                    <a:pt x="17981" y="13049"/>
                  </a:lnTo>
                  <a:lnTo>
                    <a:pt x="17159" y="13867"/>
                  </a:lnTo>
                  <a:lnTo>
                    <a:pt x="11893" y="13867"/>
                  </a:lnTo>
                  <a:lnTo>
                    <a:pt x="11893" y="13049"/>
                  </a:lnTo>
                  <a:lnTo>
                    <a:pt x="12662" y="13049"/>
                  </a:lnTo>
                  <a:lnTo>
                    <a:pt x="12662" y="11507"/>
                  </a:lnTo>
                  <a:lnTo>
                    <a:pt x="13435" y="11507"/>
                  </a:lnTo>
                  <a:lnTo>
                    <a:pt x="13435" y="2312"/>
                  </a:lnTo>
                  <a:lnTo>
                    <a:pt x="11893" y="2312"/>
                  </a:lnTo>
                  <a:lnTo>
                    <a:pt x="11893" y="721"/>
                  </a:lnTo>
                  <a:lnTo>
                    <a:pt x="13073" y="721"/>
                  </a:lnTo>
                  <a:lnTo>
                    <a:pt x="13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3702850" y="3203625"/>
              <a:ext cx="96350" cy="96375"/>
            </a:xfrm>
            <a:custGeom>
              <a:avLst/>
              <a:gdLst/>
              <a:ahLst/>
              <a:cxnLst/>
              <a:rect l="l" t="t" r="r" b="b"/>
              <a:pathLst>
                <a:path w="3854" h="3855" extrusionOk="0">
                  <a:moveTo>
                    <a:pt x="1925" y="1519"/>
                  </a:moveTo>
                  <a:cubicBezTo>
                    <a:pt x="2152" y="1519"/>
                    <a:pt x="2336" y="1703"/>
                    <a:pt x="2336" y="1926"/>
                  </a:cubicBezTo>
                  <a:cubicBezTo>
                    <a:pt x="2336" y="2152"/>
                    <a:pt x="2152" y="2336"/>
                    <a:pt x="1925" y="2336"/>
                  </a:cubicBezTo>
                  <a:cubicBezTo>
                    <a:pt x="1702" y="2336"/>
                    <a:pt x="1519" y="2152"/>
                    <a:pt x="1519" y="1926"/>
                  </a:cubicBezTo>
                  <a:cubicBezTo>
                    <a:pt x="1519" y="1703"/>
                    <a:pt x="1702" y="1519"/>
                    <a:pt x="1925" y="1519"/>
                  </a:cubicBezTo>
                  <a:close/>
                  <a:moveTo>
                    <a:pt x="1567" y="1"/>
                  </a:moveTo>
                  <a:lnTo>
                    <a:pt x="1567" y="854"/>
                  </a:lnTo>
                  <a:cubicBezTo>
                    <a:pt x="1519" y="871"/>
                    <a:pt x="1469" y="892"/>
                    <a:pt x="1424" y="913"/>
                  </a:cubicBezTo>
                  <a:lnTo>
                    <a:pt x="822" y="311"/>
                  </a:lnTo>
                  <a:lnTo>
                    <a:pt x="311" y="823"/>
                  </a:lnTo>
                  <a:lnTo>
                    <a:pt x="913" y="1425"/>
                  </a:lnTo>
                  <a:cubicBezTo>
                    <a:pt x="892" y="1470"/>
                    <a:pt x="871" y="1519"/>
                    <a:pt x="854" y="1567"/>
                  </a:cubicBezTo>
                  <a:lnTo>
                    <a:pt x="1" y="1567"/>
                  </a:lnTo>
                  <a:lnTo>
                    <a:pt x="1" y="2288"/>
                  </a:lnTo>
                  <a:lnTo>
                    <a:pt x="854" y="2288"/>
                  </a:lnTo>
                  <a:cubicBezTo>
                    <a:pt x="871" y="2336"/>
                    <a:pt x="892" y="2386"/>
                    <a:pt x="913" y="2431"/>
                  </a:cubicBezTo>
                  <a:lnTo>
                    <a:pt x="311" y="3033"/>
                  </a:lnTo>
                  <a:lnTo>
                    <a:pt x="822" y="3544"/>
                  </a:lnTo>
                  <a:lnTo>
                    <a:pt x="1424" y="2942"/>
                  </a:lnTo>
                  <a:cubicBezTo>
                    <a:pt x="1469" y="2963"/>
                    <a:pt x="1519" y="2984"/>
                    <a:pt x="1567" y="3001"/>
                  </a:cubicBezTo>
                  <a:lnTo>
                    <a:pt x="1567" y="3854"/>
                  </a:lnTo>
                  <a:lnTo>
                    <a:pt x="2287" y="3854"/>
                  </a:lnTo>
                  <a:lnTo>
                    <a:pt x="2287" y="3001"/>
                  </a:lnTo>
                  <a:cubicBezTo>
                    <a:pt x="2336" y="2984"/>
                    <a:pt x="2385" y="2963"/>
                    <a:pt x="2430" y="2942"/>
                  </a:cubicBezTo>
                  <a:lnTo>
                    <a:pt x="3032" y="3544"/>
                  </a:lnTo>
                  <a:lnTo>
                    <a:pt x="3544" y="3033"/>
                  </a:lnTo>
                  <a:lnTo>
                    <a:pt x="2942" y="2431"/>
                  </a:lnTo>
                  <a:cubicBezTo>
                    <a:pt x="2963" y="2386"/>
                    <a:pt x="2984" y="2336"/>
                    <a:pt x="2997" y="2288"/>
                  </a:cubicBezTo>
                  <a:lnTo>
                    <a:pt x="3853" y="2288"/>
                  </a:lnTo>
                  <a:lnTo>
                    <a:pt x="3853" y="1567"/>
                  </a:lnTo>
                  <a:lnTo>
                    <a:pt x="2997" y="1567"/>
                  </a:lnTo>
                  <a:cubicBezTo>
                    <a:pt x="2984" y="1519"/>
                    <a:pt x="2963" y="1470"/>
                    <a:pt x="2942" y="1425"/>
                  </a:cubicBezTo>
                  <a:lnTo>
                    <a:pt x="3544" y="823"/>
                  </a:lnTo>
                  <a:lnTo>
                    <a:pt x="3032" y="311"/>
                  </a:lnTo>
                  <a:lnTo>
                    <a:pt x="2430" y="913"/>
                  </a:lnTo>
                  <a:cubicBezTo>
                    <a:pt x="2385" y="892"/>
                    <a:pt x="2336" y="871"/>
                    <a:pt x="2287" y="854"/>
                  </a:cubicBez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0" name="Google Shape;2230;p65"/>
          <p:cNvGrpSpPr/>
          <p:nvPr/>
        </p:nvGrpSpPr>
        <p:grpSpPr>
          <a:xfrm>
            <a:off x="5370046" y="3101403"/>
            <a:ext cx="380764" cy="530696"/>
            <a:chOff x="5417700" y="238025"/>
            <a:chExt cx="441875" cy="615800"/>
          </a:xfrm>
        </p:grpSpPr>
        <p:sp>
          <p:nvSpPr>
            <p:cNvPr id="2231" name="Google Shape;2231;p65"/>
            <p:cNvSpPr/>
            <p:nvPr/>
          </p:nvSpPr>
          <p:spPr>
            <a:xfrm>
              <a:off x="5561600" y="478800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1" y="0"/>
                  </a:moveTo>
                  <a:lnTo>
                    <a:pt x="1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5600075" y="478800"/>
              <a:ext cx="19325" cy="18125"/>
            </a:xfrm>
            <a:custGeom>
              <a:avLst/>
              <a:gdLst/>
              <a:ahLst/>
              <a:cxnLst/>
              <a:rect l="l" t="t" r="r" b="b"/>
              <a:pathLst>
                <a:path w="773" h="725" extrusionOk="0">
                  <a:moveTo>
                    <a:pt x="0" y="0"/>
                  </a:moveTo>
                  <a:lnTo>
                    <a:pt x="0" y="724"/>
                  </a:lnTo>
                  <a:lnTo>
                    <a:pt x="773" y="72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5638625" y="478800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0" y="0"/>
                  </a:moveTo>
                  <a:lnTo>
                    <a:pt x="0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5417700" y="440250"/>
              <a:ext cx="326325" cy="413575"/>
            </a:xfrm>
            <a:custGeom>
              <a:avLst/>
              <a:gdLst/>
              <a:ahLst/>
              <a:cxnLst/>
              <a:rect l="l" t="t" r="r" b="b"/>
              <a:pathLst>
                <a:path w="13053" h="16543" extrusionOk="0">
                  <a:moveTo>
                    <a:pt x="3446" y="0"/>
                  </a:moveTo>
                  <a:cubicBezTo>
                    <a:pt x="1546" y="0"/>
                    <a:pt x="0" y="1545"/>
                    <a:pt x="0" y="3446"/>
                  </a:cubicBezTo>
                  <a:lnTo>
                    <a:pt x="0" y="5370"/>
                  </a:lnTo>
                  <a:lnTo>
                    <a:pt x="724" y="5370"/>
                  </a:lnTo>
                  <a:lnTo>
                    <a:pt x="724" y="3446"/>
                  </a:lnTo>
                  <a:cubicBezTo>
                    <a:pt x="724" y="1945"/>
                    <a:pt x="1946" y="724"/>
                    <a:pt x="3446" y="724"/>
                  </a:cubicBezTo>
                  <a:lnTo>
                    <a:pt x="12328" y="724"/>
                  </a:lnTo>
                  <a:lnTo>
                    <a:pt x="12328" y="1754"/>
                  </a:lnTo>
                  <a:lnTo>
                    <a:pt x="10998" y="3084"/>
                  </a:lnTo>
                  <a:lnTo>
                    <a:pt x="4240" y="3084"/>
                  </a:lnTo>
                  <a:lnTo>
                    <a:pt x="4240" y="5781"/>
                  </a:lnTo>
                  <a:lnTo>
                    <a:pt x="2698" y="5781"/>
                  </a:lnTo>
                  <a:lnTo>
                    <a:pt x="2698" y="7831"/>
                  </a:lnTo>
                  <a:lnTo>
                    <a:pt x="3853" y="8987"/>
                  </a:lnTo>
                  <a:lnTo>
                    <a:pt x="3853" y="10616"/>
                  </a:lnTo>
                  <a:lnTo>
                    <a:pt x="3059" y="11410"/>
                  </a:lnTo>
                  <a:lnTo>
                    <a:pt x="724" y="9074"/>
                  </a:lnTo>
                  <a:lnTo>
                    <a:pt x="724" y="6140"/>
                  </a:lnTo>
                  <a:lnTo>
                    <a:pt x="0" y="6140"/>
                  </a:lnTo>
                  <a:lnTo>
                    <a:pt x="0" y="9373"/>
                  </a:lnTo>
                  <a:lnTo>
                    <a:pt x="2698" y="12070"/>
                  </a:lnTo>
                  <a:lnTo>
                    <a:pt x="2698" y="16543"/>
                  </a:lnTo>
                  <a:lnTo>
                    <a:pt x="3421" y="16543"/>
                  </a:lnTo>
                  <a:lnTo>
                    <a:pt x="3421" y="12070"/>
                  </a:lnTo>
                  <a:lnTo>
                    <a:pt x="4577" y="10912"/>
                  </a:lnTo>
                  <a:lnTo>
                    <a:pt x="4577" y="8687"/>
                  </a:lnTo>
                  <a:lnTo>
                    <a:pt x="3421" y="7532"/>
                  </a:lnTo>
                  <a:lnTo>
                    <a:pt x="3421" y="6502"/>
                  </a:lnTo>
                  <a:lnTo>
                    <a:pt x="4960" y="6502"/>
                  </a:lnTo>
                  <a:lnTo>
                    <a:pt x="4960" y="3804"/>
                  </a:lnTo>
                  <a:lnTo>
                    <a:pt x="10786" y="3804"/>
                  </a:lnTo>
                  <a:lnTo>
                    <a:pt x="10786" y="5907"/>
                  </a:lnTo>
                  <a:lnTo>
                    <a:pt x="12328" y="7445"/>
                  </a:lnTo>
                  <a:lnTo>
                    <a:pt x="12328" y="7706"/>
                  </a:lnTo>
                  <a:lnTo>
                    <a:pt x="10786" y="7706"/>
                  </a:lnTo>
                  <a:lnTo>
                    <a:pt x="10786" y="9248"/>
                  </a:lnTo>
                  <a:lnTo>
                    <a:pt x="8688" y="9248"/>
                  </a:lnTo>
                  <a:lnTo>
                    <a:pt x="7706" y="10229"/>
                  </a:lnTo>
                  <a:lnTo>
                    <a:pt x="7706" y="11510"/>
                  </a:lnTo>
                  <a:lnTo>
                    <a:pt x="10786" y="11510"/>
                  </a:lnTo>
                  <a:lnTo>
                    <a:pt x="10786" y="12690"/>
                  </a:lnTo>
                  <a:cubicBezTo>
                    <a:pt x="10786" y="13407"/>
                    <a:pt x="10174" y="13870"/>
                    <a:pt x="9223" y="13870"/>
                  </a:cubicBezTo>
                  <a:lnTo>
                    <a:pt x="5371" y="13870"/>
                  </a:lnTo>
                  <a:lnTo>
                    <a:pt x="5371" y="14591"/>
                  </a:lnTo>
                  <a:lnTo>
                    <a:pt x="6550" y="14591"/>
                  </a:lnTo>
                  <a:lnTo>
                    <a:pt x="6550" y="16543"/>
                  </a:lnTo>
                  <a:lnTo>
                    <a:pt x="7271" y="16543"/>
                  </a:lnTo>
                  <a:lnTo>
                    <a:pt x="7271" y="14591"/>
                  </a:lnTo>
                  <a:lnTo>
                    <a:pt x="9223" y="14591"/>
                  </a:lnTo>
                  <a:cubicBezTo>
                    <a:pt x="10571" y="14591"/>
                    <a:pt x="11510" y="13811"/>
                    <a:pt x="11510" y="12690"/>
                  </a:cubicBezTo>
                  <a:lnTo>
                    <a:pt x="11510" y="10786"/>
                  </a:lnTo>
                  <a:lnTo>
                    <a:pt x="8426" y="10786"/>
                  </a:lnTo>
                  <a:lnTo>
                    <a:pt x="8426" y="10528"/>
                  </a:lnTo>
                  <a:lnTo>
                    <a:pt x="8987" y="9969"/>
                  </a:lnTo>
                  <a:lnTo>
                    <a:pt x="11510" y="9969"/>
                  </a:lnTo>
                  <a:lnTo>
                    <a:pt x="11510" y="8427"/>
                  </a:lnTo>
                  <a:lnTo>
                    <a:pt x="13052" y="8427"/>
                  </a:lnTo>
                  <a:lnTo>
                    <a:pt x="13052" y="7145"/>
                  </a:lnTo>
                  <a:lnTo>
                    <a:pt x="11510" y="5608"/>
                  </a:lnTo>
                  <a:lnTo>
                    <a:pt x="11510" y="3595"/>
                  </a:lnTo>
                  <a:lnTo>
                    <a:pt x="13052" y="2054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5590500" y="575125"/>
              <a:ext cx="66850" cy="53950"/>
            </a:xfrm>
            <a:custGeom>
              <a:avLst/>
              <a:gdLst/>
              <a:ahLst/>
              <a:cxnLst/>
              <a:rect l="l" t="t" r="r" b="b"/>
              <a:pathLst>
                <a:path w="2674" h="2158" extrusionOk="0">
                  <a:moveTo>
                    <a:pt x="1" y="0"/>
                  </a:moveTo>
                  <a:lnTo>
                    <a:pt x="1" y="720"/>
                  </a:lnTo>
                  <a:lnTo>
                    <a:pt x="1949" y="720"/>
                  </a:lnTo>
                  <a:lnTo>
                    <a:pt x="1949" y="982"/>
                  </a:lnTo>
                  <a:lnTo>
                    <a:pt x="1285" y="1646"/>
                  </a:lnTo>
                  <a:lnTo>
                    <a:pt x="1797" y="2158"/>
                  </a:lnTo>
                  <a:lnTo>
                    <a:pt x="2674" y="1281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5764450" y="238025"/>
              <a:ext cx="95125" cy="364800"/>
            </a:xfrm>
            <a:custGeom>
              <a:avLst/>
              <a:gdLst/>
              <a:ahLst/>
              <a:cxnLst/>
              <a:rect l="l" t="t" r="r" b="b"/>
              <a:pathLst>
                <a:path w="3805" h="14592" extrusionOk="0">
                  <a:moveTo>
                    <a:pt x="3056" y="725"/>
                  </a:moveTo>
                  <a:cubicBezTo>
                    <a:pt x="3070" y="725"/>
                    <a:pt x="3080" y="735"/>
                    <a:pt x="3080" y="746"/>
                  </a:cubicBezTo>
                  <a:lnTo>
                    <a:pt x="3080" y="2312"/>
                  </a:lnTo>
                  <a:lnTo>
                    <a:pt x="720" y="2312"/>
                  </a:lnTo>
                  <a:lnTo>
                    <a:pt x="720" y="746"/>
                  </a:lnTo>
                  <a:cubicBezTo>
                    <a:pt x="720" y="735"/>
                    <a:pt x="734" y="725"/>
                    <a:pt x="744" y="725"/>
                  </a:cubicBezTo>
                  <a:close/>
                  <a:moveTo>
                    <a:pt x="2311" y="13049"/>
                  </a:moveTo>
                  <a:lnTo>
                    <a:pt x="2311" y="13459"/>
                  </a:lnTo>
                  <a:cubicBezTo>
                    <a:pt x="2311" y="13686"/>
                    <a:pt x="2127" y="13870"/>
                    <a:pt x="1900" y="13870"/>
                  </a:cubicBezTo>
                  <a:cubicBezTo>
                    <a:pt x="1677" y="13870"/>
                    <a:pt x="1493" y="13686"/>
                    <a:pt x="1493" y="13459"/>
                  </a:cubicBezTo>
                  <a:lnTo>
                    <a:pt x="1493" y="13049"/>
                  </a:lnTo>
                  <a:close/>
                  <a:moveTo>
                    <a:pt x="744" y="1"/>
                  </a:moveTo>
                  <a:cubicBezTo>
                    <a:pt x="334" y="1"/>
                    <a:pt x="0" y="335"/>
                    <a:pt x="0" y="746"/>
                  </a:cubicBezTo>
                  <a:lnTo>
                    <a:pt x="0" y="4985"/>
                  </a:lnTo>
                  <a:lnTo>
                    <a:pt x="720" y="4985"/>
                  </a:lnTo>
                  <a:lnTo>
                    <a:pt x="720" y="3035"/>
                  </a:lnTo>
                  <a:lnTo>
                    <a:pt x="3080" y="3035"/>
                  </a:lnTo>
                  <a:lnTo>
                    <a:pt x="3080" y="3853"/>
                  </a:lnTo>
                  <a:lnTo>
                    <a:pt x="1900" y="3853"/>
                  </a:lnTo>
                  <a:lnTo>
                    <a:pt x="1900" y="4574"/>
                  </a:lnTo>
                  <a:lnTo>
                    <a:pt x="3080" y="4574"/>
                  </a:lnTo>
                  <a:lnTo>
                    <a:pt x="3080" y="5395"/>
                  </a:lnTo>
                  <a:lnTo>
                    <a:pt x="1900" y="5395"/>
                  </a:lnTo>
                  <a:lnTo>
                    <a:pt x="1900" y="6116"/>
                  </a:lnTo>
                  <a:lnTo>
                    <a:pt x="3080" y="6116"/>
                  </a:lnTo>
                  <a:lnTo>
                    <a:pt x="3080" y="6934"/>
                  </a:lnTo>
                  <a:lnTo>
                    <a:pt x="1900" y="6934"/>
                  </a:lnTo>
                  <a:lnTo>
                    <a:pt x="1900" y="7658"/>
                  </a:lnTo>
                  <a:lnTo>
                    <a:pt x="3080" y="7658"/>
                  </a:lnTo>
                  <a:lnTo>
                    <a:pt x="3080" y="8476"/>
                  </a:lnTo>
                  <a:lnTo>
                    <a:pt x="1900" y="8476"/>
                  </a:lnTo>
                  <a:lnTo>
                    <a:pt x="1900" y="9199"/>
                  </a:lnTo>
                  <a:lnTo>
                    <a:pt x="3080" y="9199"/>
                  </a:lnTo>
                  <a:lnTo>
                    <a:pt x="3080" y="9457"/>
                  </a:lnTo>
                  <a:lnTo>
                    <a:pt x="2311" y="10230"/>
                  </a:lnTo>
                  <a:lnTo>
                    <a:pt x="2311" y="12328"/>
                  </a:lnTo>
                  <a:lnTo>
                    <a:pt x="1493" y="12328"/>
                  </a:lnTo>
                  <a:lnTo>
                    <a:pt x="1493" y="10230"/>
                  </a:lnTo>
                  <a:lnTo>
                    <a:pt x="720" y="9457"/>
                  </a:lnTo>
                  <a:lnTo>
                    <a:pt x="720" y="5753"/>
                  </a:lnTo>
                  <a:lnTo>
                    <a:pt x="0" y="5753"/>
                  </a:lnTo>
                  <a:lnTo>
                    <a:pt x="0" y="9756"/>
                  </a:lnTo>
                  <a:lnTo>
                    <a:pt x="769" y="10526"/>
                  </a:lnTo>
                  <a:lnTo>
                    <a:pt x="769" y="13459"/>
                  </a:lnTo>
                  <a:cubicBezTo>
                    <a:pt x="769" y="14082"/>
                    <a:pt x="1277" y="14591"/>
                    <a:pt x="1900" y="14591"/>
                  </a:cubicBezTo>
                  <a:cubicBezTo>
                    <a:pt x="2527" y="14591"/>
                    <a:pt x="3031" y="14082"/>
                    <a:pt x="3031" y="13459"/>
                  </a:cubicBezTo>
                  <a:lnTo>
                    <a:pt x="3031" y="10526"/>
                  </a:lnTo>
                  <a:lnTo>
                    <a:pt x="3804" y="9756"/>
                  </a:lnTo>
                  <a:lnTo>
                    <a:pt x="3804" y="746"/>
                  </a:lnTo>
                  <a:cubicBezTo>
                    <a:pt x="3804" y="335"/>
                    <a:pt x="3470" y="1"/>
                    <a:pt x="3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7" name="Google Shape;2237;p65"/>
          <p:cNvGrpSpPr/>
          <p:nvPr/>
        </p:nvGrpSpPr>
        <p:grpSpPr>
          <a:xfrm>
            <a:off x="5636702" y="1562348"/>
            <a:ext cx="531087" cy="380722"/>
            <a:chOff x="3500650" y="4022875"/>
            <a:chExt cx="616325" cy="441775"/>
          </a:xfrm>
        </p:grpSpPr>
        <p:sp>
          <p:nvSpPr>
            <p:cNvPr id="2238" name="Google Shape;2238;p65"/>
            <p:cNvSpPr/>
            <p:nvPr/>
          </p:nvSpPr>
          <p:spPr>
            <a:xfrm>
              <a:off x="3693200" y="4090300"/>
              <a:ext cx="19325" cy="18025"/>
            </a:xfrm>
            <a:custGeom>
              <a:avLst/>
              <a:gdLst/>
              <a:ahLst/>
              <a:cxnLst/>
              <a:rect l="l" t="t" r="r" b="b"/>
              <a:pathLst>
                <a:path w="773" h="721" extrusionOk="0">
                  <a:moveTo>
                    <a:pt x="0" y="0"/>
                  </a:moveTo>
                  <a:lnTo>
                    <a:pt x="0" y="721"/>
                  </a:lnTo>
                  <a:lnTo>
                    <a:pt x="773" y="721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3645675" y="4022875"/>
              <a:ext cx="210700" cy="133675"/>
            </a:xfrm>
            <a:custGeom>
              <a:avLst/>
              <a:gdLst/>
              <a:ahLst/>
              <a:cxnLst/>
              <a:rect l="l" t="t" r="r" b="b"/>
              <a:pathLst>
                <a:path w="8428" h="5347" extrusionOk="0">
                  <a:moveTo>
                    <a:pt x="4212" y="0"/>
                  </a:moveTo>
                  <a:cubicBezTo>
                    <a:pt x="1853" y="0"/>
                    <a:pt x="1" y="1173"/>
                    <a:pt x="1" y="2673"/>
                  </a:cubicBezTo>
                  <a:cubicBezTo>
                    <a:pt x="1" y="4169"/>
                    <a:pt x="1853" y="5346"/>
                    <a:pt x="4212" y="5346"/>
                  </a:cubicBezTo>
                  <a:cubicBezTo>
                    <a:pt x="4780" y="5346"/>
                    <a:pt x="5330" y="5276"/>
                    <a:pt x="5848" y="5141"/>
                  </a:cubicBezTo>
                  <a:lnTo>
                    <a:pt x="5664" y="4441"/>
                  </a:lnTo>
                  <a:cubicBezTo>
                    <a:pt x="5208" y="4563"/>
                    <a:pt x="4720" y="4622"/>
                    <a:pt x="4212" y="4622"/>
                  </a:cubicBezTo>
                  <a:cubicBezTo>
                    <a:pt x="2323" y="4622"/>
                    <a:pt x="722" y="3731"/>
                    <a:pt x="722" y="2673"/>
                  </a:cubicBezTo>
                  <a:cubicBezTo>
                    <a:pt x="722" y="1615"/>
                    <a:pt x="2323" y="720"/>
                    <a:pt x="4212" y="720"/>
                  </a:cubicBezTo>
                  <a:cubicBezTo>
                    <a:pt x="6106" y="720"/>
                    <a:pt x="7707" y="1615"/>
                    <a:pt x="7707" y="2673"/>
                  </a:cubicBezTo>
                  <a:cubicBezTo>
                    <a:pt x="7707" y="3250"/>
                    <a:pt x="7210" y="3818"/>
                    <a:pt x="6378" y="4194"/>
                  </a:cubicBezTo>
                  <a:lnTo>
                    <a:pt x="6673" y="4852"/>
                  </a:lnTo>
                  <a:cubicBezTo>
                    <a:pt x="7192" y="4619"/>
                    <a:pt x="7623" y="4309"/>
                    <a:pt x="7923" y="3957"/>
                  </a:cubicBezTo>
                  <a:cubicBezTo>
                    <a:pt x="8254" y="3567"/>
                    <a:pt x="8427" y="3125"/>
                    <a:pt x="8427" y="2673"/>
                  </a:cubicBezTo>
                  <a:cubicBezTo>
                    <a:pt x="8427" y="1173"/>
                    <a:pt x="6576" y="0"/>
                    <a:pt x="4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3703475" y="4060800"/>
              <a:ext cx="95125" cy="28300"/>
            </a:xfrm>
            <a:custGeom>
              <a:avLst/>
              <a:gdLst/>
              <a:ahLst/>
              <a:cxnLst/>
              <a:rect l="l" t="t" r="r" b="b"/>
              <a:pathLst>
                <a:path w="3805" h="1132" extrusionOk="0">
                  <a:moveTo>
                    <a:pt x="0" y="0"/>
                  </a:moveTo>
                  <a:cubicBezTo>
                    <a:pt x="0" y="644"/>
                    <a:pt x="818" y="1131"/>
                    <a:pt x="1900" y="1131"/>
                  </a:cubicBezTo>
                  <a:cubicBezTo>
                    <a:pt x="2986" y="1131"/>
                    <a:pt x="3804" y="644"/>
                    <a:pt x="3804" y="0"/>
                  </a:cubicBezTo>
                  <a:lnTo>
                    <a:pt x="3081" y="0"/>
                  </a:lnTo>
                  <a:cubicBezTo>
                    <a:pt x="3081" y="105"/>
                    <a:pt x="2676" y="408"/>
                    <a:pt x="1900" y="408"/>
                  </a:cubicBezTo>
                  <a:cubicBezTo>
                    <a:pt x="1128" y="408"/>
                    <a:pt x="721" y="105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3828075" y="4244400"/>
              <a:ext cx="19250" cy="18025"/>
            </a:xfrm>
            <a:custGeom>
              <a:avLst/>
              <a:gdLst/>
              <a:ahLst/>
              <a:cxnLst/>
              <a:rect l="l" t="t" r="r" b="b"/>
              <a:pathLst>
                <a:path w="770" h="721" extrusionOk="0">
                  <a:moveTo>
                    <a:pt x="0" y="0"/>
                  </a:moveTo>
                  <a:lnTo>
                    <a:pt x="0" y="720"/>
                  </a:lnTo>
                  <a:lnTo>
                    <a:pt x="770" y="72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3780475" y="4176975"/>
              <a:ext cx="210750" cy="133675"/>
            </a:xfrm>
            <a:custGeom>
              <a:avLst/>
              <a:gdLst/>
              <a:ahLst/>
              <a:cxnLst/>
              <a:rect l="l" t="t" r="r" b="b"/>
              <a:pathLst>
                <a:path w="8430" h="5347" extrusionOk="0">
                  <a:moveTo>
                    <a:pt x="4215" y="720"/>
                  </a:moveTo>
                  <a:cubicBezTo>
                    <a:pt x="6109" y="720"/>
                    <a:pt x="7706" y="1615"/>
                    <a:pt x="7706" y="2673"/>
                  </a:cubicBezTo>
                  <a:cubicBezTo>
                    <a:pt x="7706" y="3727"/>
                    <a:pt x="6109" y="4622"/>
                    <a:pt x="4215" y="4622"/>
                  </a:cubicBezTo>
                  <a:cubicBezTo>
                    <a:pt x="2322" y="4622"/>
                    <a:pt x="724" y="3727"/>
                    <a:pt x="724" y="2673"/>
                  </a:cubicBezTo>
                  <a:cubicBezTo>
                    <a:pt x="724" y="1615"/>
                    <a:pt x="2322" y="720"/>
                    <a:pt x="4215" y="720"/>
                  </a:cubicBezTo>
                  <a:close/>
                  <a:moveTo>
                    <a:pt x="4215" y="0"/>
                  </a:moveTo>
                  <a:cubicBezTo>
                    <a:pt x="1852" y="0"/>
                    <a:pt x="1" y="1173"/>
                    <a:pt x="1" y="2673"/>
                  </a:cubicBezTo>
                  <a:cubicBezTo>
                    <a:pt x="1" y="4169"/>
                    <a:pt x="1852" y="5346"/>
                    <a:pt x="4215" y="5346"/>
                  </a:cubicBezTo>
                  <a:cubicBezTo>
                    <a:pt x="6579" y="5346"/>
                    <a:pt x="8430" y="4169"/>
                    <a:pt x="8430" y="2673"/>
                  </a:cubicBezTo>
                  <a:cubicBezTo>
                    <a:pt x="8430" y="1173"/>
                    <a:pt x="6579" y="0"/>
                    <a:pt x="4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3838325" y="4214875"/>
              <a:ext cx="95050" cy="28325"/>
            </a:xfrm>
            <a:custGeom>
              <a:avLst/>
              <a:gdLst/>
              <a:ahLst/>
              <a:cxnLst/>
              <a:rect l="l" t="t" r="r" b="b"/>
              <a:pathLst>
                <a:path w="3802" h="1133" extrusionOk="0">
                  <a:moveTo>
                    <a:pt x="1" y="1"/>
                  </a:moveTo>
                  <a:cubicBezTo>
                    <a:pt x="1" y="645"/>
                    <a:pt x="815" y="1133"/>
                    <a:pt x="1901" y="1133"/>
                  </a:cubicBezTo>
                  <a:cubicBezTo>
                    <a:pt x="2987" y="1133"/>
                    <a:pt x="3801" y="645"/>
                    <a:pt x="3801" y="1"/>
                  </a:cubicBezTo>
                  <a:lnTo>
                    <a:pt x="3081" y="1"/>
                  </a:lnTo>
                  <a:cubicBezTo>
                    <a:pt x="3081" y="105"/>
                    <a:pt x="2674" y="409"/>
                    <a:pt x="1901" y="409"/>
                  </a:cubicBezTo>
                  <a:cubicBezTo>
                    <a:pt x="1128" y="409"/>
                    <a:pt x="721" y="105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3693200" y="4398500"/>
              <a:ext cx="19325" cy="18025"/>
            </a:xfrm>
            <a:custGeom>
              <a:avLst/>
              <a:gdLst/>
              <a:ahLst/>
              <a:cxnLst/>
              <a:rect l="l" t="t" r="r" b="b"/>
              <a:pathLst>
                <a:path w="773" h="721" extrusionOk="0">
                  <a:moveTo>
                    <a:pt x="0" y="0"/>
                  </a:moveTo>
                  <a:lnTo>
                    <a:pt x="0" y="721"/>
                  </a:lnTo>
                  <a:lnTo>
                    <a:pt x="773" y="721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3645675" y="4331050"/>
              <a:ext cx="210700" cy="133600"/>
            </a:xfrm>
            <a:custGeom>
              <a:avLst/>
              <a:gdLst/>
              <a:ahLst/>
              <a:cxnLst/>
              <a:rect l="l" t="t" r="r" b="b"/>
              <a:pathLst>
                <a:path w="8428" h="5344" extrusionOk="0">
                  <a:moveTo>
                    <a:pt x="4212" y="1"/>
                  </a:moveTo>
                  <a:cubicBezTo>
                    <a:pt x="3412" y="1"/>
                    <a:pt x="2632" y="140"/>
                    <a:pt x="1960" y="404"/>
                  </a:cubicBezTo>
                  <a:lnTo>
                    <a:pt x="2229" y="1076"/>
                  </a:lnTo>
                  <a:cubicBezTo>
                    <a:pt x="2817" y="846"/>
                    <a:pt x="3502" y="721"/>
                    <a:pt x="4212" y="721"/>
                  </a:cubicBezTo>
                  <a:cubicBezTo>
                    <a:pt x="6106" y="721"/>
                    <a:pt x="7707" y="1616"/>
                    <a:pt x="7707" y="2674"/>
                  </a:cubicBezTo>
                  <a:cubicBezTo>
                    <a:pt x="7707" y="3728"/>
                    <a:pt x="6106" y="4623"/>
                    <a:pt x="4212" y="4623"/>
                  </a:cubicBezTo>
                  <a:cubicBezTo>
                    <a:pt x="2323" y="4623"/>
                    <a:pt x="722" y="3728"/>
                    <a:pt x="722" y="2674"/>
                  </a:cubicBezTo>
                  <a:cubicBezTo>
                    <a:pt x="722" y="2229"/>
                    <a:pt x="1014" y="1786"/>
                    <a:pt x="1543" y="1431"/>
                  </a:cubicBezTo>
                  <a:lnTo>
                    <a:pt x="1143" y="833"/>
                  </a:lnTo>
                  <a:cubicBezTo>
                    <a:pt x="405" y="1323"/>
                    <a:pt x="1" y="1978"/>
                    <a:pt x="1" y="2674"/>
                  </a:cubicBezTo>
                  <a:cubicBezTo>
                    <a:pt x="1" y="4171"/>
                    <a:pt x="1853" y="5344"/>
                    <a:pt x="4212" y="5344"/>
                  </a:cubicBezTo>
                  <a:cubicBezTo>
                    <a:pt x="6576" y="5344"/>
                    <a:pt x="8427" y="4171"/>
                    <a:pt x="8427" y="2674"/>
                  </a:cubicBezTo>
                  <a:cubicBezTo>
                    <a:pt x="8427" y="1174"/>
                    <a:pt x="6576" y="1"/>
                    <a:pt x="4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3703475" y="4369000"/>
              <a:ext cx="95125" cy="28300"/>
            </a:xfrm>
            <a:custGeom>
              <a:avLst/>
              <a:gdLst/>
              <a:ahLst/>
              <a:cxnLst/>
              <a:rect l="l" t="t" r="r" b="b"/>
              <a:pathLst>
                <a:path w="3805" h="1132" extrusionOk="0">
                  <a:moveTo>
                    <a:pt x="0" y="1"/>
                  </a:moveTo>
                  <a:cubicBezTo>
                    <a:pt x="0" y="644"/>
                    <a:pt x="818" y="1132"/>
                    <a:pt x="1900" y="1132"/>
                  </a:cubicBezTo>
                  <a:cubicBezTo>
                    <a:pt x="2986" y="1132"/>
                    <a:pt x="3804" y="644"/>
                    <a:pt x="3804" y="1"/>
                  </a:cubicBezTo>
                  <a:lnTo>
                    <a:pt x="3081" y="1"/>
                  </a:lnTo>
                  <a:cubicBezTo>
                    <a:pt x="3081" y="105"/>
                    <a:pt x="2676" y="407"/>
                    <a:pt x="1900" y="407"/>
                  </a:cubicBezTo>
                  <a:cubicBezTo>
                    <a:pt x="1128" y="407"/>
                    <a:pt x="721" y="105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3962850" y="4051150"/>
              <a:ext cx="154125" cy="154125"/>
            </a:xfrm>
            <a:custGeom>
              <a:avLst/>
              <a:gdLst/>
              <a:ahLst/>
              <a:cxnLst/>
              <a:rect l="l" t="t" r="r" b="b"/>
              <a:pathLst>
                <a:path w="6165" h="6165" extrusionOk="0">
                  <a:moveTo>
                    <a:pt x="3085" y="1904"/>
                  </a:moveTo>
                  <a:cubicBezTo>
                    <a:pt x="3735" y="1904"/>
                    <a:pt x="4264" y="2433"/>
                    <a:pt x="4264" y="3083"/>
                  </a:cubicBezTo>
                  <a:cubicBezTo>
                    <a:pt x="4264" y="3731"/>
                    <a:pt x="3735" y="4264"/>
                    <a:pt x="3085" y="4264"/>
                  </a:cubicBezTo>
                  <a:cubicBezTo>
                    <a:pt x="2433" y="4264"/>
                    <a:pt x="1904" y="3731"/>
                    <a:pt x="1904" y="3083"/>
                  </a:cubicBezTo>
                  <a:cubicBezTo>
                    <a:pt x="1904" y="2433"/>
                    <a:pt x="2433" y="1904"/>
                    <a:pt x="3085" y="1904"/>
                  </a:cubicBezTo>
                  <a:close/>
                  <a:moveTo>
                    <a:pt x="2722" y="0"/>
                  </a:moveTo>
                  <a:lnTo>
                    <a:pt x="2722" y="1215"/>
                  </a:lnTo>
                  <a:cubicBezTo>
                    <a:pt x="2465" y="1263"/>
                    <a:pt x="2228" y="1364"/>
                    <a:pt x="2019" y="1507"/>
                  </a:cubicBezTo>
                  <a:lnTo>
                    <a:pt x="1159" y="648"/>
                  </a:lnTo>
                  <a:lnTo>
                    <a:pt x="648" y="1159"/>
                  </a:lnTo>
                  <a:lnTo>
                    <a:pt x="1507" y="2018"/>
                  </a:lnTo>
                  <a:cubicBezTo>
                    <a:pt x="1368" y="2227"/>
                    <a:pt x="1268" y="2464"/>
                    <a:pt x="1215" y="2722"/>
                  </a:cubicBezTo>
                  <a:lnTo>
                    <a:pt x="1" y="2722"/>
                  </a:lnTo>
                  <a:lnTo>
                    <a:pt x="1" y="3443"/>
                  </a:lnTo>
                  <a:lnTo>
                    <a:pt x="1215" y="3443"/>
                  </a:lnTo>
                  <a:cubicBezTo>
                    <a:pt x="1268" y="3700"/>
                    <a:pt x="1368" y="3936"/>
                    <a:pt x="1507" y="4145"/>
                  </a:cubicBezTo>
                  <a:lnTo>
                    <a:pt x="648" y="5005"/>
                  </a:lnTo>
                  <a:lnTo>
                    <a:pt x="1159" y="5517"/>
                  </a:lnTo>
                  <a:lnTo>
                    <a:pt x="2019" y="4657"/>
                  </a:lnTo>
                  <a:cubicBezTo>
                    <a:pt x="2228" y="4800"/>
                    <a:pt x="2465" y="4900"/>
                    <a:pt x="2722" y="4950"/>
                  </a:cubicBezTo>
                  <a:lnTo>
                    <a:pt x="2722" y="6164"/>
                  </a:lnTo>
                  <a:lnTo>
                    <a:pt x="3446" y="6164"/>
                  </a:lnTo>
                  <a:lnTo>
                    <a:pt x="3446" y="4950"/>
                  </a:lnTo>
                  <a:cubicBezTo>
                    <a:pt x="3700" y="4900"/>
                    <a:pt x="3941" y="4800"/>
                    <a:pt x="4150" y="4657"/>
                  </a:cubicBezTo>
                  <a:lnTo>
                    <a:pt x="5009" y="5517"/>
                  </a:lnTo>
                  <a:lnTo>
                    <a:pt x="5517" y="5005"/>
                  </a:lnTo>
                  <a:lnTo>
                    <a:pt x="4661" y="4145"/>
                  </a:lnTo>
                  <a:cubicBezTo>
                    <a:pt x="4800" y="3936"/>
                    <a:pt x="4901" y="3700"/>
                    <a:pt x="4950" y="3443"/>
                  </a:cubicBezTo>
                  <a:lnTo>
                    <a:pt x="6164" y="3443"/>
                  </a:lnTo>
                  <a:lnTo>
                    <a:pt x="6164" y="2722"/>
                  </a:lnTo>
                  <a:lnTo>
                    <a:pt x="4950" y="2722"/>
                  </a:lnTo>
                  <a:cubicBezTo>
                    <a:pt x="4901" y="2464"/>
                    <a:pt x="4800" y="2227"/>
                    <a:pt x="4661" y="2018"/>
                  </a:cubicBezTo>
                  <a:lnTo>
                    <a:pt x="5517" y="1159"/>
                  </a:lnTo>
                  <a:lnTo>
                    <a:pt x="5009" y="648"/>
                  </a:lnTo>
                  <a:lnTo>
                    <a:pt x="4150" y="1507"/>
                  </a:lnTo>
                  <a:cubicBezTo>
                    <a:pt x="3941" y="1364"/>
                    <a:pt x="3700" y="1263"/>
                    <a:pt x="3446" y="1215"/>
                  </a:cubicBezTo>
                  <a:lnTo>
                    <a:pt x="34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4030275" y="4119175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1" y="1"/>
                  </a:moveTo>
                  <a:lnTo>
                    <a:pt x="1" y="722"/>
                  </a:lnTo>
                  <a:lnTo>
                    <a:pt x="773" y="722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3500650" y="4224475"/>
              <a:ext cx="154125" cy="154125"/>
            </a:xfrm>
            <a:custGeom>
              <a:avLst/>
              <a:gdLst/>
              <a:ahLst/>
              <a:cxnLst/>
              <a:rect l="l" t="t" r="r" b="b"/>
              <a:pathLst>
                <a:path w="6165" h="6165" extrusionOk="0">
                  <a:moveTo>
                    <a:pt x="3080" y="1904"/>
                  </a:moveTo>
                  <a:cubicBezTo>
                    <a:pt x="3731" y="1904"/>
                    <a:pt x="4261" y="2433"/>
                    <a:pt x="4261" y="3084"/>
                  </a:cubicBezTo>
                  <a:cubicBezTo>
                    <a:pt x="4261" y="3735"/>
                    <a:pt x="3731" y="4264"/>
                    <a:pt x="3080" y="4264"/>
                  </a:cubicBezTo>
                  <a:cubicBezTo>
                    <a:pt x="2430" y="4264"/>
                    <a:pt x="1901" y="3735"/>
                    <a:pt x="1901" y="3084"/>
                  </a:cubicBezTo>
                  <a:cubicBezTo>
                    <a:pt x="1901" y="2433"/>
                    <a:pt x="2430" y="1904"/>
                    <a:pt x="3080" y="1904"/>
                  </a:cubicBezTo>
                  <a:close/>
                  <a:moveTo>
                    <a:pt x="2719" y="0"/>
                  </a:moveTo>
                  <a:lnTo>
                    <a:pt x="2719" y="1215"/>
                  </a:lnTo>
                  <a:cubicBezTo>
                    <a:pt x="2465" y="1267"/>
                    <a:pt x="2224" y="1368"/>
                    <a:pt x="2015" y="1507"/>
                  </a:cubicBezTo>
                  <a:lnTo>
                    <a:pt x="1156" y="648"/>
                  </a:lnTo>
                  <a:lnTo>
                    <a:pt x="648" y="1159"/>
                  </a:lnTo>
                  <a:lnTo>
                    <a:pt x="1507" y="2019"/>
                  </a:lnTo>
                  <a:cubicBezTo>
                    <a:pt x="1365" y="2227"/>
                    <a:pt x="1263" y="2465"/>
                    <a:pt x="1215" y="2722"/>
                  </a:cubicBezTo>
                  <a:lnTo>
                    <a:pt x="0" y="2722"/>
                  </a:lnTo>
                  <a:lnTo>
                    <a:pt x="0" y="3446"/>
                  </a:lnTo>
                  <a:lnTo>
                    <a:pt x="1215" y="3446"/>
                  </a:lnTo>
                  <a:cubicBezTo>
                    <a:pt x="1263" y="3700"/>
                    <a:pt x="1365" y="3940"/>
                    <a:pt x="1507" y="4149"/>
                  </a:cubicBezTo>
                  <a:lnTo>
                    <a:pt x="648" y="5009"/>
                  </a:lnTo>
                  <a:lnTo>
                    <a:pt x="1156" y="5517"/>
                  </a:lnTo>
                  <a:lnTo>
                    <a:pt x="2015" y="4657"/>
                  </a:lnTo>
                  <a:cubicBezTo>
                    <a:pt x="2224" y="4800"/>
                    <a:pt x="2465" y="4900"/>
                    <a:pt x="2719" y="4950"/>
                  </a:cubicBezTo>
                  <a:lnTo>
                    <a:pt x="2719" y="6164"/>
                  </a:lnTo>
                  <a:lnTo>
                    <a:pt x="3442" y="6164"/>
                  </a:lnTo>
                  <a:lnTo>
                    <a:pt x="3442" y="4950"/>
                  </a:lnTo>
                  <a:cubicBezTo>
                    <a:pt x="3700" y="4900"/>
                    <a:pt x="3936" y="4800"/>
                    <a:pt x="4145" y="4657"/>
                  </a:cubicBezTo>
                  <a:lnTo>
                    <a:pt x="5005" y="5517"/>
                  </a:lnTo>
                  <a:lnTo>
                    <a:pt x="5517" y="5009"/>
                  </a:lnTo>
                  <a:lnTo>
                    <a:pt x="4657" y="4149"/>
                  </a:lnTo>
                  <a:cubicBezTo>
                    <a:pt x="4796" y="3940"/>
                    <a:pt x="4897" y="3700"/>
                    <a:pt x="4950" y="3446"/>
                  </a:cubicBezTo>
                  <a:lnTo>
                    <a:pt x="6164" y="3446"/>
                  </a:lnTo>
                  <a:lnTo>
                    <a:pt x="6164" y="2722"/>
                  </a:lnTo>
                  <a:lnTo>
                    <a:pt x="4950" y="2722"/>
                  </a:lnTo>
                  <a:cubicBezTo>
                    <a:pt x="4897" y="2465"/>
                    <a:pt x="4796" y="2227"/>
                    <a:pt x="4657" y="2019"/>
                  </a:cubicBezTo>
                  <a:lnTo>
                    <a:pt x="5517" y="1159"/>
                  </a:lnTo>
                  <a:lnTo>
                    <a:pt x="5005" y="648"/>
                  </a:lnTo>
                  <a:lnTo>
                    <a:pt x="4145" y="1507"/>
                  </a:lnTo>
                  <a:cubicBezTo>
                    <a:pt x="3936" y="1368"/>
                    <a:pt x="3700" y="1267"/>
                    <a:pt x="3442" y="1215"/>
                  </a:cubicBezTo>
                  <a:lnTo>
                    <a:pt x="3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3568000" y="4292500"/>
              <a:ext cx="19350" cy="18150"/>
            </a:xfrm>
            <a:custGeom>
              <a:avLst/>
              <a:gdLst/>
              <a:ahLst/>
              <a:cxnLst/>
              <a:rect l="l" t="t" r="r" b="b"/>
              <a:pathLst>
                <a:path w="774" h="726" extrusionOk="0">
                  <a:moveTo>
                    <a:pt x="0" y="1"/>
                  </a:moveTo>
                  <a:lnTo>
                    <a:pt x="0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3664300" y="4176350"/>
              <a:ext cx="96375" cy="96350"/>
            </a:xfrm>
            <a:custGeom>
              <a:avLst/>
              <a:gdLst/>
              <a:ahLst/>
              <a:cxnLst/>
              <a:rect l="l" t="t" r="r" b="b"/>
              <a:pathLst>
                <a:path w="3855" h="3854" extrusionOk="0">
                  <a:moveTo>
                    <a:pt x="1929" y="1518"/>
                  </a:moveTo>
                  <a:cubicBezTo>
                    <a:pt x="2155" y="1518"/>
                    <a:pt x="2336" y="1702"/>
                    <a:pt x="2336" y="1925"/>
                  </a:cubicBezTo>
                  <a:cubicBezTo>
                    <a:pt x="2336" y="2152"/>
                    <a:pt x="2155" y="2336"/>
                    <a:pt x="1929" y="2336"/>
                  </a:cubicBezTo>
                  <a:cubicBezTo>
                    <a:pt x="1703" y="2336"/>
                    <a:pt x="1519" y="2152"/>
                    <a:pt x="1519" y="1925"/>
                  </a:cubicBezTo>
                  <a:cubicBezTo>
                    <a:pt x="1519" y="1702"/>
                    <a:pt x="1703" y="1518"/>
                    <a:pt x="1929" y="1518"/>
                  </a:cubicBezTo>
                  <a:close/>
                  <a:moveTo>
                    <a:pt x="1567" y="1"/>
                  </a:moveTo>
                  <a:lnTo>
                    <a:pt x="1567" y="853"/>
                  </a:lnTo>
                  <a:cubicBezTo>
                    <a:pt x="1519" y="870"/>
                    <a:pt x="1469" y="891"/>
                    <a:pt x="1424" y="912"/>
                  </a:cubicBezTo>
                  <a:lnTo>
                    <a:pt x="822" y="310"/>
                  </a:lnTo>
                  <a:lnTo>
                    <a:pt x="311" y="819"/>
                  </a:lnTo>
                  <a:lnTo>
                    <a:pt x="916" y="1424"/>
                  </a:lnTo>
                  <a:cubicBezTo>
                    <a:pt x="892" y="1469"/>
                    <a:pt x="871" y="1518"/>
                    <a:pt x="857" y="1567"/>
                  </a:cubicBezTo>
                  <a:lnTo>
                    <a:pt x="1" y="1567"/>
                  </a:lnTo>
                  <a:lnTo>
                    <a:pt x="1" y="2287"/>
                  </a:lnTo>
                  <a:lnTo>
                    <a:pt x="857" y="2287"/>
                  </a:lnTo>
                  <a:cubicBezTo>
                    <a:pt x="871" y="2336"/>
                    <a:pt x="892" y="2385"/>
                    <a:pt x="916" y="2430"/>
                  </a:cubicBezTo>
                  <a:lnTo>
                    <a:pt x="311" y="3032"/>
                  </a:lnTo>
                  <a:lnTo>
                    <a:pt x="822" y="3543"/>
                  </a:lnTo>
                  <a:lnTo>
                    <a:pt x="1424" y="2941"/>
                  </a:lnTo>
                  <a:cubicBezTo>
                    <a:pt x="1469" y="2962"/>
                    <a:pt x="1519" y="2983"/>
                    <a:pt x="1567" y="2997"/>
                  </a:cubicBezTo>
                  <a:lnTo>
                    <a:pt x="1567" y="3853"/>
                  </a:lnTo>
                  <a:lnTo>
                    <a:pt x="2288" y="3853"/>
                  </a:lnTo>
                  <a:lnTo>
                    <a:pt x="2288" y="2997"/>
                  </a:lnTo>
                  <a:cubicBezTo>
                    <a:pt x="2336" y="2983"/>
                    <a:pt x="2385" y="2962"/>
                    <a:pt x="2430" y="2941"/>
                  </a:cubicBezTo>
                  <a:lnTo>
                    <a:pt x="3036" y="3543"/>
                  </a:lnTo>
                  <a:lnTo>
                    <a:pt x="3544" y="3032"/>
                  </a:lnTo>
                  <a:lnTo>
                    <a:pt x="2942" y="2430"/>
                  </a:lnTo>
                  <a:cubicBezTo>
                    <a:pt x="2963" y="2385"/>
                    <a:pt x="2984" y="2336"/>
                    <a:pt x="3001" y="2287"/>
                  </a:cubicBezTo>
                  <a:lnTo>
                    <a:pt x="3854" y="2287"/>
                  </a:lnTo>
                  <a:lnTo>
                    <a:pt x="3854" y="1567"/>
                  </a:lnTo>
                  <a:lnTo>
                    <a:pt x="3001" y="1567"/>
                  </a:lnTo>
                  <a:cubicBezTo>
                    <a:pt x="2984" y="1518"/>
                    <a:pt x="2963" y="1469"/>
                    <a:pt x="2942" y="1424"/>
                  </a:cubicBezTo>
                  <a:lnTo>
                    <a:pt x="3544" y="819"/>
                  </a:lnTo>
                  <a:lnTo>
                    <a:pt x="3036" y="310"/>
                  </a:lnTo>
                  <a:lnTo>
                    <a:pt x="2430" y="912"/>
                  </a:lnTo>
                  <a:cubicBezTo>
                    <a:pt x="2385" y="891"/>
                    <a:pt x="2336" y="870"/>
                    <a:pt x="2288" y="853"/>
                  </a:cubicBez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3876175" y="4330450"/>
              <a:ext cx="96350" cy="96350"/>
            </a:xfrm>
            <a:custGeom>
              <a:avLst/>
              <a:gdLst/>
              <a:ahLst/>
              <a:cxnLst/>
              <a:rect l="l" t="t" r="r" b="b"/>
              <a:pathLst>
                <a:path w="3854" h="3854" extrusionOk="0">
                  <a:moveTo>
                    <a:pt x="1929" y="1518"/>
                  </a:moveTo>
                  <a:cubicBezTo>
                    <a:pt x="2155" y="1518"/>
                    <a:pt x="2337" y="1699"/>
                    <a:pt x="2337" y="1925"/>
                  </a:cubicBezTo>
                  <a:cubicBezTo>
                    <a:pt x="2337" y="2152"/>
                    <a:pt x="2155" y="2336"/>
                    <a:pt x="1929" y="2336"/>
                  </a:cubicBezTo>
                  <a:cubicBezTo>
                    <a:pt x="1702" y="2336"/>
                    <a:pt x="1519" y="2152"/>
                    <a:pt x="1519" y="1925"/>
                  </a:cubicBezTo>
                  <a:cubicBezTo>
                    <a:pt x="1519" y="1699"/>
                    <a:pt x="1702" y="1518"/>
                    <a:pt x="1929" y="1518"/>
                  </a:cubicBezTo>
                  <a:close/>
                  <a:moveTo>
                    <a:pt x="1567" y="1"/>
                  </a:moveTo>
                  <a:lnTo>
                    <a:pt x="1567" y="853"/>
                  </a:lnTo>
                  <a:cubicBezTo>
                    <a:pt x="1519" y="870"/>
                    <a:pt x="1469" y="891"/>
                    <a:pt x="1424" y="912"/>
                  </a:cubicBezTo>
                  <a:lnTo>
                    <a:pt x="822" y="311"/>
                  </a:lnTo>
                  <a:lnTo>
                    <a:pt x="311" y="818"/>
                  </a:lnTo>
                  <a:lnTo>
                    <a:pt x="916" y="1424"/>
                  </a:lnTo>
                  <a:cubicBezTo>
                    <a:pt x="892" y="1469"/>
                    <a:pt x="871" y="1518"/>
                    <a:pt x="857" y="1567"/>
                  </a:cubicBezTo>
                  <a:lnTo>
                    <a:pt x="1" y="1567"/>
                  </a:lnTo>
                  <a:lnTo>
                    <a:pt x="1" y="2287"/>
                  </a:lnTo>
                  <a:lnTo>
                    <a:pt x="857" y="2287"/>
                  </a:lnTo>
                  <a:cubicBezTo>
                    <a:pt x="871" y="2336"/>
                    <a:pt x="892" y="2385"/>
                    <a:pt x="916" y="2430"/>
                  </a:cubicBezTo>
                  <a:lnTo>
                    <a:pt x="311" y="3032"/>
                  </a:lnTo>
                  <a:lnTo>
                    <a:pt x="822" y="3543"/>
                  </a:lnTo>
                  <a:lnTo>
                    <a:pt x="1424" y="2938"/>
                  </a:lnTo>
                  <a:cubicBezTo>
                    <a:pt x="1469" y="2963"/>
                    <a:pt x="1519" y="2984"/>
                    <a:pt x="1567" y="2997"/>
                  </a:cubicBezTo>
                  <a:lnTo>
                    <a:pt x="1567" y="3853"/>
                  </a:lnTo>
                  <a:lnTo>
                    <a:pt x="2287" y="3853"/>
                  </a:lnTo>
                  <a:lnTo>
                    <a:pt x="2287" y="2997"/>
                  </a:lnTo>
                  <a:cubicBezTo>
                    <a:pt x="2337" y="2984"/>
                    <a:pt x="2385" y="2963"/>
                    <a:pt x="2430" y="2938"/>
                  </a:cubicBezTo>
                  <a:lnTo>
                    <a:pt x="3036" y="3543"/>
                  </a:lnTo>
                  <a:lnTo>
                    <a:pt x="3544" y="3032"/>
                  </a:lnTo>
                  <a:lnTo>
                    <a:pt x="2942" y="2430"/>
                  </a:lnTo>
                  <a:cubicBezTo>
                    <a:pt x="2963" y="2385"/>
                    <a:pt x="2984" y="2336"/>
                    <a:pt x="3001" y="2287"/>
                  </a:cubicBezTo>
                  <a:lnTo>
                    <a:pt x="3853" y="2287"/>
                  </a:lnTo>
                  <a:lnTo>
                    <a:pt x="3853" y="1567"/>
                  </a:lnTo>
                  <a:lnTo>
                    <a:pt x="3001" y="1567"/>
                  </a:lnTo>
                  <a:cubicBezTo>
                    <a:pt x="2984" y="1518"/>
                    <a:pt x="2963" y="1469"/>
                    <a:pt x="2942" y="1424"/>
                  </a:cubicBezTo>
                  <a:lnTo>
                    <a:pt x="3544" y="818"/>
                  </a:lnTo>
                  <a:lnTo>
                    <a:pt x="3036" y="311"/>
                  </a:lnTo>
                  <a:lnTo>
                    <a:pt x="2430" y="912"/>
                  </a:lnTo>
                  <a:cubicBezTo>
                    <a:pt x="2385" y="891"/>
                    <a:pt x="2337" y="870"/>
                    <a:pt x="2287" y="853"/>
                  </a:cubicBez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3" name="Google Shape;2253;p65"/>
          <p:cNvGrpSpPr/>
          <p:nvPr/>
        </p:nvGrpSpPr>
        <p:grpSpPr>
          <a:xfrm>
            <a:off x="788674" y="2950334"/>
            <a:ext cx="430548" cy="457383"/>
            <a:chOff x="4483525" y="3936200"/>
            <a:chExt cx="499650" cy="615175"/>
          </a:xfrm>
        </p:grpSpPr>
        <p:sp>
          <p:nvSpPr>
            <p:cNvPr id="2254" name="Google Shape;2254;p65"/>
            <p:cNvSpPr/>
            <p:nvPr/>
          </p:nvSpPr>
          <p:spPr>
            <a:xfrm>
              <a:off x="4483525" y="3936200"/>
              <a:ext cx="172225" cy="480325"/>
            </a:xfrm>
            <a:custGeom>
              <a:avLst/>
              <a:gdLst/>
              <a:ahLst/>
              <a:cxnLst/>
              <a:rect l="l" t="t" r="r" b="b"/>
              <a:pathLst>
                <a:path w="6889" h="19213" extrusionOk="0">
                  <a:moveTo>
                    <a:pt x="1542" y="721"/>
                  </a:moveTo>
                  <a:lnTo>
                    <a:pt x="1542" y="3081"/>
                  </a:lnTo>
                  <a:lnTo>
                    <a:pt x="725" y="3081"/>
                  </a:lnTo>
                  <a:lnTo>
                    <a:pt x="725" y="721"/>
                  </a:lnTo>
                  <a:close/>
                  <a:moveTo>
                    <a:pt x="3084" y="721"/>
                  </a:moveTo>
                  <a:lnTo>
                    <a:pt x="3084" y="3081"/>
                  </a:lnTo>
                  <a:lnTo>
                    <a:pt x="2263" y="3081"/>
                  </a:lnTo>
                  <a:lnTo>
                    <a:pt x="2263" y="721"/>
                  </a:lnTo>
                  <a:close/>
                  <a:moveTo>
                    <a:pt x="4623" y="721"/>
                  </a:moveTo>
                  <a:lnTo>
                    <a:pt x="4623" y="3081"/>
                  </a:lnTo>
                  <a:lnTo>
                    <a:pt x="3804" y="3081"/>
                  </a:lnTo>
                  <a:lnTo>
                    <a:pt x="3804" y="721"/>
                  </a:lnTo>
                  <a:close/>
                  <a:moveTo>
                    <a:pt x="6164" y="721"/>
                  </a:moveTo>
                  <a:lnTo>
                    <a:pt x="6164" y="3081"/>
                  </a:lnTo>
                  <a:lnTo>
                    <a:pt x="5346" y="3081"/>
                  </a:lnTo>
                  <a:lnTo>
                    <a:pt x="5346" y="721"/>
                  </a:lnTo>
                  <a:close/>
                  <a:moveTo>
                    <a:pt x="5396" y="6885"/>
                  </a:moveTo>
                  <a:lnTo>
                    <a:pt x="5396" y="8475"/>
                  </a:lnTo>
                  <a:lnTo>
                    <a:pt x="1494" y="8475"/>
                  </a:lnTo>
                  <a:lnTo>
                    <a:pt x="1494" y="6885"/>
                  </a:lnTo>
                  <a:close/>
                  <a:moveTo>
                    <a:pt x="5396" y="14590"/>
                  </a:moveTo>
                  <a:lnTo>
                    <a:pt x="5396" y="18081"/>
                  </a:lnTo>
                  <a:cubicBezTo>
                    <a:pt x="5396" y="18307"/>
                    <a:pt x="5211" y="18492"/>
                    <a:pt x="4985" y="18492"/>
                  </a:cubicBezTo>
                  <a:lnTo>
                    <a:pt x="1904" y="18492"/>
                  </a:lnTo>
                  <a:cubicBezTo>
                    <a:pt x="1679" y="18492"/>
                    <a:pt x="1494" y="18307"/>
                    <a:pt x="1494" y="18081"/>
                  </a:cubicBezTo>
                  <a:lnTo>
                    <a:pt x="1494" y="14590"/>
                  </a:lnTo>
                  <a:close/>
                  <a:moveTo>
                    <a:pt x="0" y="1"/>
                  </a:moveTo>
                  <a:lnTo>
                    <a:pt x="0" y="3805"/>
                  </a:lnTo>
                  <a:lnTo>
                    <a:pt x="5396" y="3805"/>
                  </a:lnTo>
                  <a:lnTo>
                    <a:pt x="5396" y="6164"/>
                  </a:lnTo>
                  <a:lnTo>
                    <a:pt x="1494" y="6164"/>
                  </a:lnTo>
                  <a:lnTo>
                    <a:pt x="1494" y="4598"/>
                  </a:lnTo>
                  <a:lnTo>
                    <a:pt x="773" y="4598"/>
                  </a:lnTo>
                  <a:lnTo>
                    <a:pt x="773" y="18081"/>
                  </a:lnTo>
                  <a:cubicBezTo>
                    <a:pt x="773" y="18704"/>
                    <a:pt x="1278" y="19213"/>
                    <a:pt x="1904" y="19213"/>
                  </a:cubicBezTo>
                  <a:lnTo>
                    <a:pt x="4985" y="19213"/>
                  </a:lnTo>
                  <a:cubicBezTo>
                    <a:pt x="5608" y="19213"/>
                    <a:pt x="6116" y="18704"/>
                    <a:pt x="6116" y="18081"/>
                  </a:cubicBezTo>
                  <a:lnTo>
                    <a:pt x="6116" y="11917"/>
                  </a:lnTo>
                  <a:lnTo>
                    <a:pt x="5396" y="11917"/>
                  </a:lnTo>
                  <a:lnTo>
                    <a:pt x="5396" y="13867"/>
                  </a:lnTo>
                  <a:lnTo>
                    <a:pt x="1494" y="13867"/>
                  </a:lnTo>
                  <a:lnTo>
                    <a:pt x="1494" y="9196"/>
                  </a:lnTo>
                  <a:lnTo>
                    <a:pt x="5396" y="9196"/>
                  </a:lnTo>
                  <a:lnTo>
                    <a:pt x="5396" y="11148"/>
                  </a:lnTo>
                  <a:lnTo>
                    <a:pt x="6116" y="11148"/>
                  </a:lnTo>
                  <a:lnTo>
                    <a:pt x="6116" y="3805"/>
                  </a:lnTo>
                  <a:lnTo>
                    <a:pt x="6888" y="3805"/>
                  </a:lnTo>
                  <a:lnTo>
                    <a:pt x="6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4541300" y="4179750"/>
              <a:ext cx="56675" cy="82675"/>
            </a:xfrm>
            <a:custGeom>
              <a:avLst/>
              <a:gdLst/>
              <a:ahLst/>
              <a:cxnLst/>
              <a:rect l="l" t="t" r="r" b="b"/>
              <a:pathLst>
                <a:path w="2267" h="3307" extrusionOk="0">
                  <a:moveTo>
                    <a:pt x="1132" y="1302"/>
                  </a:moveTo>
                  <a:cubicBezTo>
                    <a:pt x="1368" y="1695"/>
                    <a:pt x="1543" y="2053"/>
                    <a:pt x="1543" y="2175"/>
                  </a:cubicBezTo>
                  <a:cubicBezTo>
                    <a:pt x="1543" y="2402"/>
                    <a:pt x="1358" y="2586"/>
                    <a:pt x="1132" y="2586"/>
                  </a:cubicBezTo>
                  <a:cubicBezTo>
                    <a:pt x="909" y="2586"/>
                    <a:pt x="725" y="2402"/>
                    <a:pt x="725" y="2175"/>
                  </a:cubicBezTo>
                  <a:cubicBezTo>
                    <a:pt x="725" y="2053"/>
                    <a:pt x="895" y="1695"/>
                    <a:pt x="1132" y="1302"/>
                  </a:cubicBezTo>
                  <a:close/>
                  <a:moveTo>
                    <a:pt x="1132" y="0"/>
                  </a:moveTo>
                  <a:lnTo>
                    <a:pt x="836" y="429"/>
                  </a:lnTo>
                  <a:cubicBezTo>
                    <a:pt x="641" y="714"/>
                    <a:pt x="1" y="1677"/>
                    <a:pt x="1" y="2175"/>
                  </a:cubicBezTo>
                  <a:cubicBezTo>
                    <a:pt x="1" y="2798"/>
                    <a:pt x="509" y="3306"/>
                    <a:pt x="1132" y="3306"/>
                  </a:cubicBezTo>
                  <a:cubicBezTo>
                    <a:pt x="1758" y="3306"/>
                    <a:pt x="2266" y="2798"/>
                    <a:pt x="2266" y="2175"/>
                  </a:cubicBezTo>
                  <a:cubicBezTo>
                    <a:pt x="2266" y="1677"/>
                    <a:pt x="1626" y="714"/>
                    <a:pt x="1431" y="429"/>
                  </a:cubicBezTo>
                  <a:lnTo>
                    <a:pt x="1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4656850" y="4013200"/>
              <a:ext cx="326325" cy="538175"/>
            </a:xfrm>
            <a:custGeom>
              <a:avLst/>
              <a:gdLst/>
              <a:ahLst/>
              <a:cxnLst/>
              <a:rect l="l" t="t" r="r" b="b"/>
              <a:pathLst>
                <a:path w="13053" h="21527" extrusionOk="0">
                  <a:moveTo>
                    <a:pt x="6527" y="725"/>
                  </a:moveTo>
                  <a:cubicBezTo>
                    <a:pt x="9725" y="725"/>
                    <a:pt x="12329" y="3328"/>
                    <a:pt x="12329" y="6527"/>
                  </a:cubicBezTo>
                  <a:cubicBezTo>
                    <a:pt x="12329" y="9725"/>
                    <a:pt x="9725" y="12328"/>
                    <a:pt x="6527" y="12328"/>
                  </a:cubicBezTo>
                  <a:cubicBezTo>
                    <a:pt x="3328" y="12328"/>
                    <a:pt x="725" y="9725"/>
                    <a:pt x="725" y="6527"/>
                  </a:cubicBezTo>
                  <a:cubicBezTo>
                    <a:pt x="725" y="3328"/>
                    <a:pt x="3328" y="725"/>
                    <a:pt x="6527" y="725"/>
                  </a:cubicBezTo>
                  <a:close/>
                  <a:moveTo>
                    <a:pt x="5298" y="12934"/>
                  </a:moveTo>
                  <a:cubicBezTo>
                    <a:pt x="5698" y="13011"/>
                    <a:pt x="6109" y="13052"/>
                    <a:pt x="6527" y="13052"/>
                  </a:cubicBezTo>
                  <a:cubicBezTo>
                    <a:pt x="6913" y="13052"/>
                    <a:pt x="7292" y="13017"/>
                    <a:pt x="7658" y="12951"/>
                  </a:cubicBezTo>
                  <a:lnTo>
                    <a:pt x="7658" y="13870"/>
                  </a:lnTo>
                  <a:lnTo>
                    <a:pt x="5298" y="13870"/>
                  </a:lnTo>
                  <a:lnTo>
                    <a:pt x="5298" y="12934"/>
                  </a:lnTo>
                  <a:close/>
                  <a:moveTo>
                    <a:pt x="7658" y="14591"/>
                  </a:moveTo>
                  <a:lnTo>
                    <a:pt x="7658" y="19623"/>
                  </a:lnTo>
                  <a:cubicBezTo>
                    <a:pt x="7658" y="20274"/>
                    <a:pt x="7129" y="20802"/>
                    <a:pt x="6478" y="20802"/>
                  </a:cubicBezTo>
                  <a:cubicBezTo>
                    <a:pt x="5827" y="20802"/>
                    <a:pt x="5298" y="20274"/>
                    <a:pt x="5298" y="19623"/>
                  </a:cubicBezTo>
                  <a:lnTo>
                    <a:pt x="5298" y="14591"/>
                  </a:lnTo>
                  <a:close/>
                  <a:moveTo>
                    <a:pt x="6527" y="1"/>
                  </a:moveTo>
                  <a:cubicBezTo>
                    <a:pt x="2928" y="1"/>
                    <a:pt x="1" y="2927"/>
                    <a:pt x="1" y="6527"/>
                  </a:cubicBezTo>
                  <a:cubicBezTo>
                    <a:pt x="1" y="9446"/>
                    <a:pt x="1929" y="11921"/>
                    <a:pt x="4577" y="12753"/>
                  </a:cubicBezTo>
                  <a:lnTo>
                    <a:pt x="4577" y="19623"/>
                  </a:lnTo>
                  <a:cubicBezTo>
                    <a:pt x="4577" y="20670"/>
                    <a:pt x="5430" y="21527"/>
                    <a:pt x="6478" y="21527"/>
                  </a:cubicBezTo>
                  <a:cubicBezTo>
                    <a:pt x="7529" y="21527"/>
                    <a:pt x="8382" y="20670"/>
                    <a:pt x="8382" y="19623"/>
                  </a:cubicBezTo>
                  <a:lnTo>
                    <a:pt x="8382" y="12781"/>
                  </a:lnTo>
                  <a:cubicBezTo>
                    <a:pt x="11079" y="11981"/>
                    <a:pt x="13052" y="9481"/>
                    <a:pt x="13052" y="6527"/>
                  </a:cubicBezTo>
                  <a:cubicBezTo>
                    <a:pt x="13052" y="2927"/>
                    <a:pt x="10125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4695400" y="4051750"/>
              <a:ext cx="249225" cy="249225"/>
            </a:xfrm>
            <a:custGeom>
              <a:avLst/>
              <a:gdLst/>
              <a:ahLst/>
              <a:cxnLst/>
              <a:rect l="l" t="t" r="r" b="b"/>
              <a:pathLst>
                <a:path w="9969" h="9969" extrusionOk="0">
                  <a:moveTo>
                    <a:pt x="4985" y="1"/>
                  </a:moveTo>
                  <a:cubicBezTo>
                    <a:pt x="2238" y="1"/>
                    <a:pt x="1" y="2235"/>
                    <a:pt x="1" y="4985"/>
                  </a:cubicBezTo>
                  <a:cubicBezTo>
                    <a:pt x="1" y="7734"/>
                    <a:pt x="2238" y="9968"/>
                    <a:pt x="4985" y="9968"/>
                  </a:cubicBezTo>
                  <a:cubicBezTo>
                    <a:pt x="6199" y="9968"/>
                    <a:pt x="7372" y="9526"/>
                    <a:pt x="8281" y="8723"/>
                  </a:cubicBezTo>
                  <a:lnTo>
                    <a:pt x="7804" y="8180"/>
                  </a:lnTo>
                  <a:cubicBezTo>
                    <a:pt x="7024" y="8869"/>
                    <a:pt x="6026" y="9245"/>
                    <a:pt x="4985" y="9245"/>
                  </a:cubicBezTo>
                  <a:cubicBezTo>
                    <a:pt x="2635" y="9245"/>
                    <a:pt x="725" y="7334"/>
                    <a:pt x="725" y="4985"/>
                  </a:cubicBezTo>
                  <a:cubicBezTo>
                    <a:pt x="725" y="2635"/>
                    <a:pt x="2635" y="725"/>
                    <a:pt x="4985" y="725"/>
                  </a:cubicBezTo>
                  <a:cubicBezTo>
                    <a:pt x="7334" y="725"/>
                    <a:pt x="9248" y="2635"/>
                    <a:pt x="9248" y="4985"/>
                  </a:cubicBezTo>
                  <a:cubicBezTo>
                    <a:pt x="9248" y="5962"/>
                    <a:pt x="8924" y="6885"/>
                    <a:pt x="8312" y="7647"/>
                  </a:cubicBezTo>
                  <a:lnTo>
                    <a:pt x="8876" y="8100"/>
                  </a:lnTo>
                  <a:cubicBezTo>
                    <a:pt x="9582" y="7219"/>
                    <a:pt x="9968" y="6113"/>
                    <a:pt x="9968" y="4985"/>
                  </a:cubicBezTo>
                  <a:cubicBezTo>
                    <a:pt x="9968" y="2235"/>
                    <a:pt x="7734" y="1"/>
                    <a:pt x="4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4732750" y="4119175"/>
              <a:ext cx="172200" cy="114375"/>
            </a:xfrm>
            <a:custGeom>
              <a:avLst/>
              <a:gdLst/>
              <a:ahLst/>
              <a:cxnLst/>
              <a:rect l="l" t="t" r="r" b="b"/>
              <a:pathLst>
                <a:path w="6888" h="4575" extrusionOk="0">
                  <a:moveTo>
                    <a:pt x="3442" y="722"/>
                  </a:moveTo>
                  <a:cubicBezTo>
                    <a:pt x="4918" y="722"/>
                    <a:pt x="6164" y="1438"/>
                    <a:pt x="6164" y="2288"/>
                  </a:cubicBezTo>
                  <a:cubicBezTo>
                    <a:pt x="6164" y="3137"/>
                    <a:pt x="4918" y="3854"/>
                    <a:pt x="3442" y="3854"/>
                  </a:cubicBezTo>
                  <a:cubicBezTo>
                    <a:pt x="1970" y="3854"/>
                    <a:pt x="723" y="3137"/>
                    <a:pt x="723" y="2288"/>
                  </a:cubicBezTo>
                  <a:cubicBezTo>
                    <a:pt x="723" y="1438"/>
                    <a:pt x="1970" y="722"/>
                    <a:pt x="3442" y="722"/>
                  </a:cubicBezTo>
                  <a:close/>
                  <a:moveTo>
                    <a:pt x="3442" y="1"/>
                  </a:moveTo>
                  <a:cubicBezTo>
                    <a:pt x="1514" y="1"/>
                    <a:pt x="0" y="1003"/>
                    <a:pt x="0" y="2288"/>
                  </a:cubicBezTo>
                  <a:cubicBezTo>
                    <a:pt x="0" y="3568"/>
                    <a:pt x="1514" y="4574"/>
                    <a:pt x="3442" y="4574"/>
                  </a:cubicBezTo>
                  <a:cubicBezTo>
                    <a:pt x="5374" y="4574"/>
                    <a:pt x="6887" y="3568"/>
                    <a:pt x="6887" y="2288"/>
                  </a:cubicBezTo>
                  <a:cubicBezTo>
                    <a:pt x="6887" y="1003"/>
                    <a:pt x="5374" y="1"/>
                    <a:pt x="3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4780850" y="4157125"/>
              <a:ext cx="75900" cy="28300"/>
            </a:xfrm>
            <a:custGeom>
              <a:avLst/>
              <a:gdLst/>
              <a:ahLst/>
              <a:cxnLst/>
              <a:rect l="l" t="t" r="r" b="b"/>
              <a:pathLst>
                <a:path w="3036" h="1132" extrusionOk="0">
                  <a:moveTo>
                    <a:pt x="1" y="1"/>
                  </a:moveTo>
                  <a:cubicBezTo>
                    <a:pt x="1" y="634"/>
                    <a:pt x="669" y="1132"/>
                    <a:pt x="1518" y="1132"/>
                  </a:cubicBezTo>
                  <a:cubicBezTo>
                    <a:pt x="2370" y="1132"/>
                    <a:pt x="3035" y="634"/>
                    <a:pt x="3035" y="1"/>
                  </a:cubicBezTo>
                  <a:lnTo>
                    <a:pt x="2315" y="1"/>
                  </a:lnTo>
                  <a:cubicBezTo>
                    <a:pt x="2315" y="168"/>
                    <a:pt x="2005" y="407"/>
                    <a:pt x="1518" y="407"/>
                  </a:cubicBezTo>
                  <a:cubicBezTo>
                    <a:pt x="1034" y="407"/>
                    <a:pt x="724" y="168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4800775" y="4388850"/>
              <a:ext cx="19250" cy="18025"/>
            </a:xfrm>
            <a:custGeom>
              <a:avLst/>
              <a:gdLst/>
              <a:ahLst/>
              <a:cxnLst/>
              <a:rect l="l" t="t" r="r" b="b"/>
              <a:pathLst>
                <a:path w="770" h="721" extrusionOk="0">
                  <a:moveTo>
                    <a:pt x="1" y="0"/>
                  </a:moveTo>
                  <a:lnTo>
                    <a:pt x="1" y="720"/>
                  </a:lnTo>
                  <a:lnTo>
                    <a:pt x="770" y="72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4820000" y="4408050"/>
              <a:ext cx="19275" cy="18125"/>
            </a:xfrm>
            <a:custGeom>
              <a:avLst/>
              <a:gdLst/>
              <a:ahLst/>
              <a:cxnLst/>
              <a:rect l="l" t="t" r="r" b="b"/>
              <a:pathLst>
                <a:path w="771" h="725" extrusionOk="0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4531125" y="4311750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0" y="0"/>
                  </a:moveTo>
                  <a:lnTo>
                    <a:pt x="0" y="724"/>
                  </a:lnTo>
                  <a:lnTo>
                    <a:pt x="769" y="72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4550350" y="4331050"/>
              <a:ext cx="19250" cy="18025"/>
            </a:xfrm>
            <a:custGeom>
              <a:avLst/>
              <a:gdLst/>
              <a:ahLst/>
              <a:cxnLst/>
              <a:rect l="l" t="t" r="r" b="b"/>
              <a:pathLst>
                <a:path w="770" h="721" extrusionOk="0">
                  <a:moveTo>
                    <a:pt x="0" y="1"/>
                  </a:moveTo>
                  <a:lnTo>
                    <a:pt x="0" y="721"/>
                  </a:lnTo>
                  <a:lnTo>
                    <a:pt x="770" y="7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4" name="Google Shape;2264;p65"/>
          <p:cNvSpPr/>
          <p:nvPr/>
        </p:nvSpPr>
        <p:spPr>
          <a:xfrm>
            <a:off x="1205765" y="4441824"/>
            <a:ext cx="368690" cy="334541"/>
          </a:xfrm>
          <a:custGeom>
            <a:avLst/>
            <a:gdLst/>
            <a:ahLst/>
            <a:cxnLst/>
            <a:rect l="l" t="t" r="r" b="b"/>
            <a:pathLst>
              <a:path w="11574" h="10502" extrusionOk="0">
                <a:moveTo>
                  <a:pt x="4370" y="1560"/>
                </a:moveTo>
                <a:lnTo>
                  <a:pt x="4287" y="2668"/>
                </a:lnTo>
                <a:cubicBezTo>
                  <a:pt x="4287" y="2692"/>
                  <a:pt x="4251" y="2703"/>
                  <a:pt x="4227" y="2703"/>
                </a:cubicBezTo>
                <a:lnTo>
                  <a:pt x="3525" y="2703"/>
                </a:lnTo>
                <a:cubicBezTo>
                  <a:pt x="3489" y="2703"/>
                  <a:pt x="3465" y="2680"/>
                  <a:pt x="3465" y="2668"/>
                </a:cubicBezTo>
                <a:lnTo>
                  <a:pt x="3358" y="1560"/>
                </a:lnTo>
                <a:close/>
                <a:moveTo>
                  <a:pt x="1084" y="3442"/>
                </a:moveTo>
                <a:cubicBezTo>
                  <a:pt x="2048" y="3525"/>
                  <a:pt x="2858" y="4335"/>
                  <a:pt x="2941" y="5311"/>
                </a:cubicBezTo>
                <a:lnTo>
                  <a:pt x="1084" y="5311"/>
                </a:lnTo>
                <a:lnTo>
                  <a:pt x="1084" y="3442"/>
                </a:lnTo>
                <a:close/>
                <a:moveTo>
                  <a:pt x="3989" y="5656"/>
                </a:moveTo>
                <a:lnTo>
                  <a:pt x="3989" y="8264"/>
                </a:lnTo>
                <a:lnTo>
                  <a:pt x="1072" y="8264"/>
                </a:lnTo>
                <a:lnTo>
                  <a:pt x="1072" y="5656"/>
                </a:lnTo>
                <a:close/>
                <a:moveTo>
                  <a:pt x="2370" y="8585"/>
                </a:moveTo>
                <a:lnTo>
                  <a:pt x="2370" y="10192"/>
                </a:lnTo>
                <a:lnTo>
                  <a:pt x="2191" y="10192"/>
                </a:lnTo>
                <a:lnTo>
                  <a:pt x="2191" y="8585"/>
                </a:lnTo>
                <a:close/>
                <a:moveTo>
                  <a:pt x="11026" y="4311"/>
                </a:moveTo>
                <a:cubicBezTo>
                  <a:pt x="11133" y="4311"/>
                  <a:pt x="11216" y="4406"/>
                  <a:pt x="11216" y="4513"/>
                </a:cubicBezTo>
                <a:lnTo>
                  <a:pt x="11240" y="10192"/>
                </a:lnTo>
                <a:lnTo>
                  <a:pt x="10835" y="10192"/>
                </a:lnTo>
                <a:lnTo>
                  <a:pt x="10835" y="4513"/>
                </a:lnTo>
                <a:cubicBezTo>
                  <a:pt x="10835" y="4406"/>
                  <a:pt x="10919" y="4311"/>
                  <a:pt x="11026" y="4311"/>
                </a:cubicBezTo>
                <a:close/>
                <a:moveTo>
                  <a:pt x="2334" y="1"/>
                </a:moveTo>
                <a:cubicBezTo>
                  <a:pt x="2072" y="1"/>
                  <a:pt x="1858" y="227"/>
                  <a:pt x="1858" y="477"/>
                </a:cubicBezTo>
                <a:lnTo>
                  <a:pt x="1858" y="3263"/>
                </a:lnTo>
                <a:cubicBezTo>
                  <a:pt x="1620" y="3156"/>
                  <a:pt x="1358" y="3096"/>
                  <a:pt x="1084" y="3084"/>
                </a:cubicBezTo>
                <a:lnTo>
                  <a:pt x="1084" y="1370"/>
                </a:lnTo>
                <a:cubicBezTo>
                  <a:pt x="1084" y="1072"/>
                  <a:pt x="846" y="834"/>
                  <a:pt x="548" y="834"/>
                </a:cubicBezTo>
                <a:cubicBezTo>
                  <a:pt x="251" y="834"/>
                  <a:pt x="12" y="1072"/>
                  <a:pt x="12" y="1370"/>
                </a:cubicBezTo>
                <a:lnTo>
                  <a:pt x="12" y="4954"/>
                </a:lnTo>
                <a:cubicBezTo>
                  <a:pt x="12" y="5049"/>
                  <a:pt x="84" y="5120"/>
                  <a:pt x="179" y="5120"/>
                </a:cubicBezTo>
                <a:cubicBezTo>
                  <a:pt x="262" y="5120"/>
                  <a:pt x="346" y="5049"/>
                  <a:pt x="346" y="4954"/>
                </a:cubicBezTo>
                <a:lnTo>
                  <a:pt x="346" y="1370"/>
                </a:lnTo>
                <a:cubicBezTo>
                  <a:pt x="346" y="1263"/>
                  <a:pt x="429" y="1179"/>
                  <a:pt x="536" y="1179"/>
                </a:cubicBezTo>
                <a:cubicBezTo>
                  <a:pt x="643" y="1179"/>
                  <a:pt x="727" y="1263"/>
                  <a:pt x="727" y="1370"/>
                </a:cubicBezTo>
                <a:lnTo>
                  <a:pt x="727" y="10133"/>
                </a:lnTo>
                <a:lnTo>
                  <a:pt x="322" y="10133"/>
                </a:lnTo>
                <a:lnTo>
                  <a:pt x="322" y="5775"/>
                </a:lnTo>
                <a:cubicBezTo>
                  <a:pt x="322" y="5680"/>
                  <a:pt x="251" y="5609"/>
                  <a:pt x="167" y="5609"/>
                </a:cubicBezTo>
                <a:cubicBezTo>
                  <a:pt x="72" y="5609"/>
                  <a:pt x="0" y="5680"/>
                  <a:pt x="0" y="5775"/>
                </a:cubicBezTo>
                <a:lnTo>
                  <a:pt x="0" y="10300"/>
                </a:lnTo>
                <a:cubicBezTo>
                  <a:pt x="0" y="10383"/>
                  <a:pt x="72" y="10466"/>
                  <a:pt x="167" y="10466"/>
                </a:cubicBezTo>
                <a:lnTo>
                  <a:pt x="893" y="10466"/>
                </a:lnTo>
                <a:cubicBezTo>
                  <a:pt x="977" y="10466"/>
                  <a:pt x="1060" y="10383"/>
                  <a:pt x="1060" y="10300"/>
                </a:cubicBezTo>
                <a:lnTo>
                  <a:pt x="1060" y="8537"/>
                </a:lnTo>
                <a:lnTo>
                  <a:pt x="1834" y="8537"/>
                </a:lnTo>
                <a:lnTo>
                  <a:pt x="1834" y="10300"/>
                </a:lnTo>
                <a:cubicBezTo>
                  <a:pt x="1834" y="10383"/>
                  <a:pt x="1905" y="10466"/>
                  <a:pt x="1989" y="10466"/>
                </a:cubicBezTo>
                <a:lnTo>
                  <a:pt x="2513" y="10466"/>
                </a:lnTo>
                <a:cubicBezTo>
                  <a:pt x="2596" y="10466"/>
                  <a:pt x="2679" y="10383"/>
                  <a:pt x="2679" y="10300"/>
                </a:cubicBezTo>
                <a:lnTo>
                  <a:pt x="2679" y="8537"/>
                </a:lnTo>
                <a:lnTo>
                  <a:pt x="3965" y="8537"/>
                </a:lnTo>
                <a:lnTo>
                  <a:pt x="3965" y="8954"/>
                </a:lnTo>
                <a:cubicBezTo>
                  <a:pt x="3965" y="9049"/>
                  <a:pt x="4049" y="9121"/>
                  <a:pt x="4132" y="9121"/>
                </a:cubicBezTo>
                <a:lnTo>
                  <a:pt x="7299" y="9121"/>
                </a:lnTo>
                <a:cubicBezTo>
                  <a:pt x="7394" y="9121"/>
                  <a:pt x="7466" y="9049"/>
                  <a:pt x="7466" y="8954"/>
                </a:cubicBezTo>
                <a:cubicBezTo>
                  <a:pt x="7466" y="8871"/>
                  <a:pt x="7394" y="8799"/>
                  <a:pt x="7299" y="8799"/>
                </a:cubicBezTo>
                <a:lnTo>
                  <a:pt x="4311" y="8799"/>
                </a:lnTo>
                <a:lnTo>
                  <a:pt x="4311" y="5168"/>
                </a:lnTo>
                <a:lnTo>
                  <a:pt x="10490" y="5168"/>
                </a:lnTo>
                <a:lnTo>
                  <a:pt x="10490" y="8835"/>
                </a:lnTo>
                <a:lnTo>
                  <a:pt x="8109" y="8835"/>
                </a:lnTo>
                <a:cubicBezTo>
                  <a:pt x="8025" y="8835"/>
                  <a:pt x="7942" y="8918"/>
                  <a:pt x="7942" y="9002"/>
                </a:cubicBezTo>
                <a:cubicBezTo>
                  <a:pt x="7942" y="9097"/>
                  <a:pt x="8025" y="9168"/>
                  <a:pt x="8109" y="9168"/>
                </a:cubicBezTo>
                <a:lnTo>
                  <a:pt x="10490" y="9168"/>
                </a:lnTo>
                <a:lnTo>
                  <a:pt x="10490" y="10347"/>
                </a:lnTo>
                <a:cubicBezTo>
                  <a:pt x="10490" y="10431"/>
                  <a:pt x="10561" y="10502"/>
                  <a:pt x="10657" y="10502"/>
                </a:cubicBezTo>
                <a:lnTo>
                  <a:pt x="11383" y="10502"/>
                </a:lnTo>
                <a:cubicBezTo>
                  <a:pt x="11466" y="10502"/>
                  <a:pt x="11550" y="10431"/>
                  <a:pt x="11550" y="10347"/>
                </a:cubicBezTo>
                <a:lnTo>
                  <a:pt x="11550" y="4477"/>
                </a:lnTo>
                <a:cubicBezTo>
                  <a:pt x="11573" y="4192"/>
                  <a:pt x="11323" y="3954"/>
                  <a:pt x="11026" y="3954"/>
                </a:cubicBezTo>
                <a:cubicBezTo>
                  <a:pt x="10728" y="3954"/>
                  <a:pt x="10490" y="4192"/>
                  <a:pt x="10490" y="4489"/>
                </a:cubicBezTo>
                <a:lnTo>
                  <a:pt x="10490" y="4823"/>
                </a:lnTo>
                <a:lnTo>
                  <a:pt x="4156" y="4823"/>
                </a:lnTo>
                <a:cubicBezTo>
                  <a:pt x="4061" y="4823"/>
                  <a:pt x="3989" y="4894"/>
                  <a:pt x="3989" y="4989"/>
                </a:cubicBezTo>
                <a:lnTo>
                  <a:pt x="3989" y="5311"/>
                </a:lnTo>
                <a:lnTo>
                  <a:pt x="3275" y="5311"/>
                </a:lnTo>
                <a:cubicBezTo>
                  <a:pt x="3227" y="4787"/>
                  <a:pt x="3025" y="4311"/>
                  <a:pt x="2703" y="3930"/>
                </a:cubicBezTo>
                <a:lnTo>
                  <a:pt x="2703" y="882"/>
                </a:lnTo>
                <a:lnTo>
                  <a:pt x="3715" y="882"/>
                </a:lnTo>
                <a:lnTo>
                  <a:pt x="3715" y="1203"/>
                </a:lnTo>
                <a:lnTo>
                  <a:pt x="3203" y="1203"/>
                </a:lnTo>
                <a:cubicBezTo>
                  <a:pt x="3096" y="1203"/>
                  <a:pt x="3025" y="1298"/>
                  <a:pt x="3037" y="1394"/>
                </a:cubicBezTo>
                <a:lnTo>
                  <a:pt x="3156" y="2680"/>
                </a:lnTo>
                <a:cubicBezTo>
                  <a:pt x="3168" y="2882"/>
                  <a:pt x="3346" y="3037"/>
                  <a:pt x="3537" y="3037"/>
                </a:cubicBezTo>
                <a:lnTo>
                  <a:pt x="3715" y="3037"/>
                </a:lnTo>
                <a:lnTo>
                  <a:pt x="3715" y="3989"/>
                </a:lnTo>
                <a:cubicBezTo>
                  <a:pt x="3715" y="4073"/>
                  <a:pt x="3799" y="4156"/>
                  <a:pt x="3882" y="4156"/>
                </a:cubicBezTo>
                <a:cubicBezTo>
                  <a:pt x="3977" y="4156"/>
                  <a:pt x="4049" y="4073"/>
                  <a:pt x="4049" y="3989"/>
                </a:cubicBezTo>
                <a:lnTo>
                  <a:pt x="4049" y="3037"/>
                </a:lnTo>
                <a:lnTo>
                  <a:pt x="4227" y="3037"/>
                </a:lnTo>
                <a:cubicBezTo>
                  <a:pt x="4430" y="3037"/>
                  <a:pt x="4596" y="2882"/>
                  <a:pt x="4608" y="2680"/>
                </a:cubicBezTo>
                <a:lnTo>
                  <a:pt x="4727" y="1394"/>
                </a:lnTo>
                <a:cubicBezTo>
                  <a:pt x="4727" y="1358"/>
                  <a:pt x="4715" y="1310"/>
                  <a:pt x="4692" y="1263"/>
                </a:cubicBezTo>
                <a:cubicBezTo>
                  <a:pt x="4656" y="1239"/>
                  <a:pt x="4608" y="1203"/>
                  <a:pt x="4572" y="1203"/>
                </a:cubicBezTo>
                <a:lnTo>
                  <a:pt x="4049" y="1203"/>
                </a:lnTo>
                <a:lnTo>
                  <a:pt x="4049" y="882"/>
                </a:lnTo>
                <a:lnTo>
                  <a:pt x="4394" y="882"/>
                </a:lnTo>
                <a:cubicBezTo>
                  <a:pt x="4632" y="882"/>
                  <a:pt x="4823" y="679"/>
                  <a:pt x="4823" y="441"/>
                </a:cubicBezTo>
                <a:cubicBezTo>
                  <a:pt x="4823" y="203"/>
                  <a:pt x="4632" y="13"/>
                  <a:pt x="4394" y="13"/>
                </a:cubicBezTo>
                <a:lnTo>
                  <a:pt x="3632" y="13"/>
                </a:lnTo>
                <a:cubicBezTo>
                  <a:pt x="3537" y="13"/>
                  <a:pt x="3465" y="84"/>
                  <a:pt x="3465" y="179"/>
                </a:cubicBezTo>
                <a:cubicBezTo>
                  <a:pt x="3465" y="263"/>
                  <a:pt x="3537" y="346"/>
                  <a:pt x="3632" y="346"/>
                </a:cubicBezTo>
                <a:lnTo>
                  <a:pt x="4394" y="346"/>
                </a:lnTo>
                <a:cubicBezTo>
                  <a:pt x="4430" y="346"/>
                  <a:pt x="4477" y="382"/>
                  <a:pt x="4477" y="429"/>
                </a:cubicBezTo>
                <a:cubicBezTo>
                  <a:pt x="4477" y="477"/>
                  <a:pt x="4430" y="525"/>
                  <a:pt x="4394" y="525"/>
                </a:cubicBezTo>
                <a:lnTo>
                  <a:pt x="2525" y="525"/>
                </a:lnTo>
                <a:cubicBezTo>
                  <a:pt x="2441" y="525"/>
                  <a:pt x="2370" y="596"/>
                  <a:pt x="2370" y="679"/>
                </a:cubicBezTo>
                <a:lnTo>
                  <a:pt x="2370" y="3573"/>
                </a:lnTo>
                <a:cubicBezTo>
                  <a:pt x="2334" y="3561"/>
                  <a:pt x="2191" y="3442"/>
                  <a:pt x="2191" y="3442"/>
                </a:cubicBezTo>
                <a:lnTo>
                  <a:pt x="2191" y="477"/>
                </a:lnTo>
                <a:cubicBezTo>
                  <a:pt x="2191" y="406"/>
                  <a:pt x="2251" y="322"/>
                  <a:pt x="2334" y="322"/>
                </a:cubicBezTo>
                <a:lnTo>
                  <a:pt x="2870" y="322"/>
                </a:lnTo>
                <a:cubicBezTo>
                  <a:pt x="2965" y="322"/>
                  <a:pt x="3037" y="251"/>
                  <a:pt x="3037" y="167"/>
                </a:cubicBezTo>
                <a:cubicBezTo>
                  <a:pt x="3037" y="72"/>
                  <a:pt x="2965" y="1"/>
                  <a:pt x="28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5" name="Google Shape;2265;p65"/>
          <p:cNvGrpSpPr/>
          <p:nvPr/>
        </p:nvGrpSpPr>
        <p:grpSpPr>
          <a:xfrm>
            <a:off x="3130266" y="3180599"/>
            <a:ext cx="440505" cy="290018"/>
            <a:chOff x="5727616" y="4204699"/>
            <a:chExt cx="440505" cy="290018"/>
          </a:xfrm>
        </p:grpSpPr>
        <p:sp>
          <p:nvSpPr>
            <p:cNvPr id="2266" name="Google Shape;2266;p6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6"/>
          <p:cNvSpPr txBox="1">
            <a:spLocks noGrp="1"/>
          </p:cNvSpPr>
          <p:nvPr>
            <p:ph type="title"/>
          </p:nvPr>
        </p:nvSpPr>
        <p:spPr>
          <a:xfrm>
            <a:off x="1171000" y="57225"/>
            <a:ext cx="80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Saira Semi Condensed"/>
                <a:ea typeface="Saira Semi Condensed"/>
                <a:cs typeface="Saira Semi Condensed"/>
                <a:sym typeface="Saira Semi Condensed"/>
              </a:rPr>
              <a:t>Uso de la herramienta y resultado</a:t>
            </a:r>
            <a:endParaRPr sz="35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2279" name="Google Shape;2279;p66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8655" y="-11"/>
            <a:ext cx="675346" cy="6299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0" name="Google Shape;2280;p66"/>
          <p:cNvGrpSpPr/>
          <p:nvPr/>
        </p:nvGrpSpPr>
        <p:grpSpPr>
          <a:xfrm>
            <a:off x="311806" y="127847"/>
            <a:ext cx="534007" cy="549059"/>
            <a:chOff x="3042703" y="1529137"/>
            <a:chExt cx="411535" cy="315587"/>
          </a:xfrm>
        </p:grpSpPr>
        <p:sp>
          <p:nvSpPr>
            <p:cNvPr id="2281" name="Google Shape;2281;p66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6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6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6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6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6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6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6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6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6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1" name="Google Shape;2291;p66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8/14</a:t>
            </a:r>
            <a:endParaRPr sz="2200"/>
          </a:p>
        </p:txBody>
      </p:sp>
      <p:pic>
        <p:nvPicPr>
          <p:cNvPr id="2" name="NLPCOVID_Funcionamiento">
            <a:hlinkClick r:id="" action="ppaction://media"/>
            <a:extLst>
              <a:ext uri="{FF2B5EF4-FFF2-40B4-BE49-F238E27FC236}">
                <a16:creationId xmlns:a16="http://schemas.microsoft.com/office/drawing/2014/main" id="{21D633AF-9602-4A4F-A8CB-1C43B0D07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868" y="902580"/>
            <a:ext cx="6923506" cy="3900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67"/>
          <p:cNvSpPr txBox="1">
            <a:spLocks noGrp="1"/>
          </p:cNvSpPr>
          <p:nvPr>
            <p:ph type="title"/>
          </p:nvPr>
        </p:nvSpPr>
        <p:spPr>
          <a:xfrm>
            <a:off x="204850" y="50125"/>
            <a:ext cx="86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Saira Semi Condensed"/>
                <a:ea typeface="Saira Semi Condensed"/>
                <a:cs typeface="Saira Semi Condensed"/>
                <a:sym typeface="Saira Semi Condensed"/>
              </a:rPr>
              <a:t>¿Quién se beneficiaría con </a:t>
            </a:r>
            <a:r>
              <a:rPr lang="en" sz="35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BALC-COVID-19</a:t>
            </a:r>
            <a:r>
              <a:rPr lang="en" sz="3500" b="1">
                <a:latin typeface="Saira Semi Condensed"/>
                <a:ea typeface="Saira Semi Condensed"/>
                <a:cs typeface="Saira Semi Condensed"/>
                <a:sym typeface="Saira Semi Condensed"/>
              </a:rPr>
              <a:t>?</a:t>
            </a:r>
            <a:endParaRPr sz="35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2298" name="Google Shape;22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486" y="2691426"/>
            <a:ext cx="3764164" cy="19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67" descr="https://lh4.googleusercontent.com/gyMVMwIH0uOWUhVUTD0JPSKP3FwKT625LetptKyXNib1AJM_hOAEYuTRIvQ9ZGqinp6gKpgk4vhdirVNqPUl0v0ClwAa_13KnvSv6URRGynWjk-ljY5lZ-kvugJhuUyVzmpeJ-MAFz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8655" y="21502"/>
            <a:ext cx="675346" cy="62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67"/>
          <p:cNvSpPr txBox="1"/>
          <p:nvPr/>
        </p:nvSpPr>
        <p:spPr>
          <a:xfrm>
            <a:off x="8357625" y="4645425"/>
            <a:ext cx="78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9/14</a:t>
            </a:r>
            <a:endParaRPr sz="2200"/>
          </a:p>
        </p:txBody>
      </p:sp>
      <p:pic>
        <p:nvPicPr>
          <p:cNvPr id="2301" name="Google Shape;2301;p67"/>
          <p:cNvPicPr preferRelativeResize="0"/>
          <p:nvPr/>
        </p:nvPicPr>
        <p:blipFill rotWithShape="1">
          <a:blip r:embed="rId5">
            <a:alphaModFix/>
          </a:blip>
          <a:srcRect l="32595" t="5382" r="10814" b="-2545"/>
          <a:stretch/>
        </p:blipFill>
        <p:spPr>
          <a:xfrm>
            <a:off x="1175275" y="744075"/>
            <a:ext cx="1890600" cy="18261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302" name="Google Shape;2302;p67"/>
          <p:cNvPicPr preferRelativeResize="0"/>
          <p:nvPr/>
        </p:nvPicPr>
        <p:blipFill rotWithShape="1">
          <a:blip r:embed="rId6">
            <a:alphaModFix/>
          </a:blip>
          <a:srcRect t="16540" b="16547"/>
          <a:stretch/>
        </p:blipFill>
        <p:spPr>
          <a:xfrm>
            <a:off x="650875" y="2691425"/>
            <a:ext cx="2939400" cy="19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67"/>
          <p:cNvPicPr preferRelativeResize="0"/>
          <p:nvPr/>
        </p:nvPicPr>
        <p:blipFill rotWithShape="1">
          <a:blip r:embed="rId7">
            <a:alphaModFix/>
          </a:blip>
          <a:srcRect b="6550"/>
          <a:stretch/>
        </p:blipFill>
        <p:spPr>
          <a:xfrm>
            <a:off x="6284214" y="744075"/>
            <a:ext cx="2184436" cy="18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9152" y="744075"/>
            <a:ext cx="2545697" cy="18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On-screen Show (16:9)</PresentationFormat>
  <Paragraphs>131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Saira Semi Condensed</vt:lpstr>
      <vt:lpstr>Anaheim</vt:lpstr>
      <vt:lpstr>Muli</vt:lpstr>
      <vt:lpstr>Roboto Slab Regular</vt:lpstr>
      <vt:lpstr>Saira SemiCondensed Medium</vt:lpstr>
      <vt:lpstr>Muli Regular</vt:lpstr>
      <vt:lpstr>Saira SemiCondensed SemiBold</vt:lpstr>
      <vt:lpstr>Arial</vt:lpstr>
      <vt:lpstr>Proxima Nova</vt:lpstr>
      <vt:lpstr>Fira Sans Extra Condensed Medium</vt:lpstr>
      <vt:lpstr>Roboto Slab</vt:lpstr>
      <vt:lpstr>Impact</vt:lpstr>
      <vt:lpstr>Inter</vt:lpstr>
      <vt:lpstr>Bahiana</vt:lpstr>
      <vt:lpstr>COVID-19 by Slidesgo</vt:lpstr>
      <vt:lpstr>COVID-19 by Slidesgo</vt:lpstr>
      <vt:lpstr>Buscador semántico de artículos científicos (BSAC)-COVID-19</vt:lpstr>
      <vt:lpstr>¿Se han preguntado la cantidad de artículos científicos generados sobre la COVID-19?</vt:lpstr>
      <vt:lpstr>+30,000</vt:lpstr>
      <vt:lpstr>PowerPoint Presentation</vt:lpstr>
      <vt:lpstr>Crear herramientas de búsqueda y extracción de datos que permita encontrar información de forma rápida y sencilla</vt:lpstr>
      <vt:lpstr>PowerPoint Presentation</vt:lpstr>
      <vt:lpstr>Preguntas inciertas sobre la COVID-19</vt:lpstr>
      <vt:lpstr>Uso de la herramienta y resultado</vt:lpstr>
      <vt:lpstr>¿Quién se beneficiaría con BALC-COVID-19?</vt:lpstr>
      <vt:lpstr>¿Por qué elegir nuestra herramienta? </vt:lpstr>
      <vt:lpstr>Modelo de negocios </vt:lpstr>
      <vt:lpstr>$30</vt:lpstr>
      <vt:lpstr>PowerPoint Presentation</vt:lpstr>
      <vt:lpstr>Nuestro equipo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Buscador semántico de artículos científicos (BSAC)-COVID-19</dc:title>
  <cp:lastModifiedBy>Edwin</cp:lastModifiedBy>
  <cp:revision>1</cp:revision>
  <dcterms:modified xsi:type="dcterms:W3CDTF">2020-06-06T13:57:41Z</dcterms:modified>
</cp:coreProperties>
</file>